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7" r:id="rId3"/>
    <p:sldId id="257" r:id="rId4"/>
    <p:sldId id="258" r:id="rId5"/>
    <p:sldId id="259" r:id="rId6"/>
    <p:sldId id="260" r:id="rId7"/>
    <p:sldId id="274" r:id="rId8"/>
    <p:sldId id="261" r:id="rId9"/>
    <p:sldId id="276" r:id="rId10"/>
    <p:sldId id="262" r:id="rId11"/>
    <p:sldId id="272" r:id="rId12"/>
    <p:sldId id="263" r:id="rId13"/>
    <p:sldId id="264" r:id="rId14"/>
    <p:sldId id="265" r:id="rId15"/>
    <p:sldId id="273" r:id="rId16"/>
    <p:sldId id="266" r:id="rId17"/>
    <p:sldId id="267" r:id="rId18"/>
    <p:sldId id="268" r:id="rId19"/>
    <p:sldId id="269" r:id="rId20"/>
    <p:sldId id="270" r:id="rId21"/>
    <p:sldId id="271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4DE349-DE5D-47DB-906B-EA706DDAEE0F}" v="294" dt="2026-06-10T16:17:39.5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1701" y="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3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ÍNEZ LEÓN, INOCENCIA MARÍA" userId="d809ad77-a972-4b29-8028-8556cf131302" providerId="ADAL" clId="{BB50C9D6-8317-43E8-9361-3A58F5D46413}"/>
    <pc:docChg chg="undo redo custSel addSld modSld sldOrd">
      <pc:chgData name="MARTÍNEZ LEÓN, INOCENCIA MARÍA" userId="d809ad77-a972-4b29-8028-8556cf131302" providerId="ADAL" clId="{BB50C9D6-8317-43E8-9361-3A58F5D46413}" dt="2026-06-10T16:24:18.883" v="970" actId="20577"/>
      <pc:docMkLst>
        <pc:docMk/>
      </pc:docMkLst>
      <pc:sldChg chg="addSp delSp modSp mod">
        <pc:chgData name="MARTÍNEZ LEÓN, INOCENCIA MARÍA" userId="d809ad77-a972-4b29-8028-8556cf131302" providerId="ADAL" clId="{BB50C9D6-8317-43E8-9361-3A58F5D46413}" dt="2026-06-10T16:06:18.844" v="954" actId="1076"/>
        <pc:sldMkLst>
          <pc:docMk/>
          <pc:sldMk cId="0" sldId="256"/>
        </pc:sldMkLst>
        <pc:spChg chg="mod">
          <ac:chgData name="MARTÍNEZ LEÓN, INOCENCIA MARÍA" userId="d809ad77-a972-4b29-8028-8556cf131302" providerId="ADAL" clId="{BB50C9D6-8317-43E8-9361-3A58F5D46413}" dt="2026-06-10T16:06:18.844" v="954" actId="1076"/>
          <ac:spMkLst>
            <pc:docMk/>
            <pc:sldMk cId="0" sldId="256"/>
            <ac:spMk id="3" creationId="{00000000-0000-0000-0000-000000000000}"/>
          </ac:spMkLst>
        </pc:spChg>
        <pc:spChg chg="del mod">
          <ac:chgData name="MARTÍNEZ LEÓN, INOCENCIA MARÍA" userId="d809ad77-a972-4b29-8028-8556cf131302" providerId="ADAL" clId="{BB50C9D6-8317-43E8-9361-3A58F5D46413}" dt="2026-06-10T16:05:59.624" v="950" actId="478"/>
          <ac:spMkLst>
            <pc:docMk/>
            <pc:sldMk cId="0" sldId="256"/>
            <ac:spMk id="4" creationId="{00000000-0000-0000-0000-000000000000}"/>
          </ac:spMkLst>
        </pc:spChg>
        <pc:spChg chg="add mod">
          <ac:chgData name="MARTÍNEZ LEÓN, INOCENCIA MARÍA" userId="d809ad77-a972-4b29-8028-8556cf131302" providerId="ADAL" clId="{BB50C9D6-8317-43E8-9361-3A58F5D46413}" dt="2026-06-10T16:06:09.556" v="952" actId="1076"/>
          <ac:spMkLst>
            <pc:docMk/>
            <pc:sldMk cId="0" sldId="256"/>
            <ac:spMk id="6" creationId="{E550C551-6624-9501-A4E9-0EE573CAC260}"/>
          </ac:spMkLst>
        </pc:spChg>
      </pc:sldChg>
      <pc:sldChg chg="addSp modSp mod">
        <pc:chgData name="MARTÍNEZ LEÓN, INOCENCIA MARÍA" userId="d809ad77-a972-4b29-8028-8556cf131302" providerId="ADAL" clId="{BB50C9D6-8317-43E8-9361-3A58F5D46413}" dt="2026-06-10T16:24:18.883" v="970" actId="20577"/>
        <pc:sldMkLst>
          <pc:docMk/>
          <pc:sldMk cId="0" sldId="257"/>
        </pc:sldMkLst>
        <pc:spChg chg="mod">
          <ac:chgData name="MARTÍNEZ LEÓN, INOCENCIA MARÍA" userId="d809ad77-a972-4b29-8028-8556cf131302" providerId="ADAL" clId="{BB50C9D6-8317-43E8-9361-3A58F5D46413}" dt="2026-06-10T16:24:18.883" v="970" actId="20577"/>
          <ac:spMkLst>
            <pc:docMk/>
            <pc:sldMk cId="0" sldId="257"/>
            <ac:spMk id="4" creationId="{00000000-0000-0000-0000-000000000000}"/>
          </ac:spMkLst>
        </pc:spChg>
        <pc:spChg chg="add mod">
          <ac:chgData name="MARTÍNEZ LEÓN, INOCENCIA MARÍA" userId="d809ad77-a972-4b29-8028-8556cf131302" providerId="ADAL" clId="{BB50C9D6-8317-43E8-9361-3A58F5D46413}" dt="2026-06-09T16:57:05.048" v="443" actId="1076"/>
          <ac:spMkLst>
            <pc:docMk/>
            <pc:sldMk cId="0" sldId="257"/>
            <ac:spMk id="6" creationId="{EF23B5FE-1D8B-4479-A356-AF696FCA49D2}"/>
          </ac:spMkLst>
        </pc:spChg>
      </pc:sldChg>
      <pc:sldChg chg="addSp delSp modSp mod delAnim modAnim">
        <pc:chgData name="MARTÍNEZ LEÓN, INOCENCIA MARÍA" userId="d809ad77-a972-4b29-8028-8556cf131302" providerId="ADAL" clId="{BB50C9D6-8317-43E8-9361-3A58F5D46413}" dt="2026-06-10T16:18:07.382" v="967" actId="478"/>
        <pc:sldMkLst>
          <pc:docMk/>
          <pc:sldMk cId="0" sldId="258"/>
        </pc:sldMkLst>
        <pc:spChg chg="mod">
          <ac:chgData name="MARTÍNEZ LEÓN, INOCENCIA MARÍA" userId="d809ad77-a972-4b29-8028-8556cf131302" providerId="ADAL" clId="{BB50C9D6-8317-43E8-9361-3A58F5D46413}" dt="2026-06-10T16:17:46.281" v="964" actId="20577"/>
          <ac:spMkLst>
            <pc:docMk/>
            <pc:sldMk cId="0" sldId="258"/>
            <ac:spMk id="3" creationId="{00000000-0000-0000-0000-000000000000}"/>
          </ac:spMkLst>
        </pc:spChg>
        <pc:spChg chg="del mod">
          <ac:chgData name="MARTÍNEZ LEÓN, INOCENCIA MARÍA" userId="d809ad77-a972-4b29-8028-8556cf131302" providerId="ADAL" clId="{BB50C9D6-8317-43E8-9361-3A58F5D46413}" dt="2026-06-10T16:17:58.467" v="965" actId="478"/>
          <ac:spMkLst>
            <pc:docMk/>
            <pc:sldMk cId="0" sldId="258"/>
            <ac:spMk id="4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10T16:18:03.813" v="966" actId="1076"/>
          <ac:spMkLst>
            <pc:docMk/>
            <pc:sldMk cId="0" sldId="258"/>
            <ac:spMk id="5" creationId="{00000000-0000-0000-0000-000000000000}"/>
          </ac:spMkLst>
        </pc:spChg>
        <pc:spChg chg="del mod">
          <ac:chgData name="MARTÍNEZ LEÓN, INOCENCIA MARÍA" userId="d809ad77-a972-4b29-8028-8556cf131302" providerId="ADAL" clId="{BB50C9D6-8317-43E8-9361-3A58F5D46413}" dt="2026-06-10T16:18:07.382" v="967" actId="478"/>
          <ac:spMkLst>
            <pc:docMk/>
            <pc:sldMk cId="0" sldId="258"/>
            <ac:spMk id="6" creationId="{00000000-0000-0000-0000-000000000000}"/>
          </ac:spMkLst>
        </pc:spChg>
        <pc:spChg chg="del mod">
          <ac:chgData name="MARTÍNEZ LEÓN, INOCENCIA MARÍA" userId="d809ad77-a972-4b29-8028-8556cf131302" providerId="ADAL" clId="{BB50C9D6-8317-43E8-9361-3A58F5D46413}" dt="2026-06-10T16:18:07.382" v="967" actId="478"/>
          <ac:spMkLst>
            <pc:docMk/>
            <pc:sldMk cId="0" sldId="258"/>
            <ac:spMk id="7" creationId="{00000000-0000-0000-0000-000000000000}"/>
          </ac:spMkLst>
        </pc:spChg>
        <pc:spChg chg="add mod">
          <ac:chgData name="MARTÍNEZ LEÓN, INOCENCIA MARÍA" userId="d809ad77-a972-4b29-8028-8556cf131302" providerId="ADAL" clId="{BB50C9D6-8317-43E8-9361-3A58F5D46413}" dt="2026-06-09T16:57:11.593" v="444"/>
          <ac:spMkLst>
            <pc:docMk/>
            <pc:sldMk cId="0" sldId="258"/>
            <ac:spMk id="8" creationId="{080D6B0C-F4D9-44C6-1FF8-898EC79B63D5}"/>
          </ac:spMkLst>
        </pc:spChg>
        <pc:picChg chg="mod">
          <ac:chgData name="MARTÍNEZ LEÓN, INOCENCIA MARÍA" userId="d809ad77-a972-4b29-8028-8556cf131302" providerId="ADAL" clId="{BB50C9D6-8317-43E8-9361-3A58F5D46413}" dt="2026-06-09T11:14:46.355" v="8" actId="1076"/>
          <ac:picMkLst>
            <pc:docMk/>
            <pc:sldMk cId="0" sldId="258"/>
            <ac:picMk id="2" creationId="{00000000-0000-0000-0000-000000000000}"/>
          </ac:picMkLst>
        </pc:picChg>
      </pc:sldChg>
      <pc:sldChg chg="addSp modSp mod modAnim">
        <pc:chgData name="MARTÍNEZ LEÓN, INOCENCIA MARÍA" userId="d809ad77-a972-4b29-8028-8556cf131302" providerId="ADAL" clId="{BB50C9D6-8317-43E8-9361-3A58F5D46413}" dt="2026-06-09T17:28:12.610" v="701"/>
        <pc:sldMkLst>
          <pc:docMk/>
          <pc:sldMk cId="0" sldId="259"/>
        </pc:sldMkLst>
        <pc:spChg chg="mod">
          <ac:chgData name="MARTÍNEZ LEÓN, INOCENCIA MARÍA" userId="d809ad77-a972-4b29-8028-8556cf131302" providerId="ADAL" clId="{BB50C9D6-8317-43E8-9361-3A58F5D46413}" dt="2026-06-09T11:15:26.613" v="12" actId="14100"/>
          <ac:spMkLst>
            <pc:docMk/>
            <pc:sldMk cId="0" sldId="259"/>
            <ac:spMk id="4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1:15:49.206" v="15" actId="12"/>
          <ac:spMkLst>
            <pc:docMk/>
            <pc:sldMk cId="0" sldId="259"/>
            <ac:spMk id="5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1:15:17.072" v="10" actId="255"/>
          <ac:spMkLst>
            <pc:docMk/>
            <pc:sldMk cId="0" sldId="259"/>
            <ac:spMk id="6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7:03:50.341" v="461" actId="113"/>
          <ac:spMkLst>
            <pc:docMk/>
            <pc:sldMk cId="0" sldId="259"/>
            <ac:spMk id="7" creationId="{00000000-0000-0000-0000-000000000000}"/>
          </ac:spMkLst>
        </pc:spChg>
        <pc:spChg chg="add mod">
          <ac:chgData name="MARTÍNEZ LEÓN, INOCENCIA MARÍA" userId="d809ad77-a972-4b29-8028-8556cf131302" providerId="ADAL" clId="{BB50C9D6-8317-43E8-9361-3A58F5D46413}" dt="2026-06-09T16:57:15.668" v="445"/>
          <ac:spMkLst>
            <pc:docMk/>
            <pc:sldMk cId="0" sldId="259"/>
            <ac:spMk id="8" creationId="{4F9D9D90-4EF7-46A5-4C47-5962125145BC}"/>
          </ac:spMkLst>
        </pc:spChg>
        <pc:spChg chg="add mod">
          <ac:chgData name="MARTÍNEZ LEÓN, INOCENCIA MARÍA" userId="d809ad77-a972-4b29-8028-8556cf131302" providerId="ADAL" clId="{BB50C9D6-8317-43E8-9361-3A58F5D46413}" dt="2026-06-09T17:07:06.333" v="469" actId="14100"/>
          <ac:spMkLst>
            <pc:docMk/>
            <pc:sldMk cId="0" sldId="259"/>
            <ac:spMk id="9" creationId="{1510C936-6D08-C5F8-2F10-015C779464A2}"/>
          </ac:spMkLst>
        </pc:spChg>
        <pc:picChg chg="mod">
          <ac:chgData name="MARTÍNEZ LEÓN, INOCENCIA MARÍA" userId="d809ad77-a972-4b29-8028-8556cf131302" providerId="ADAL" clId="{BB50C9D6-8317-43E8-9361-3A58F5D46413}" dt="2026-06-09T17:06:41.346" v="466" actId="108"/>
          <ac:picMkLst>
            <pc:docMk/>
            <pc:sldMk cId="0" sldId="259"/>
            <ac:picMk id="2" creationId="{00000000-0000-0000-0000-000000000000}"/>
          </ac:picMkLst>
        </pc:picChg>
      </pc:sldChg>
      <pc:sldChg chg="addSp modSp mod modAnim">
        <pc:chgData name="MARTÍNEZ LEÓN, INOCENCIA MARÍA" userId="d809ad77-a972-4b29-8028-8556cf131302" providerId="ADAL" clId="{BB50C9D6-8317-43E8-9361-3A58F5D46413}" dt="2026-06-09T17:28:26.376" v="703"/>
        <pc:sldMkLst>
          <pc:docMk/>
          <pc:sldMk cId="0" sldId="260"/>
        </pc:sldMkLst>
        <pc:spChg chg="mod">
          <ac:chgData name="MARTÍNEZ LEÓN, INOCENCIA MARÍA" userId="d809ad77-a972-4b29-8028-8556cf131302" providerId="ADAL" clId="{BB50C9D6-8317-43E8-9361-3A58F5D46413}" dt="2026-06-09T11:16:19.190" v="18" actId="14100"/>
          <ac:spMkLst>
            <pc:docMk/>
            <pc:sldMk cId="0" sldId="260"/>
            <ac:spMk id="4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1:16:27.889" v="21" actId="1076"/>
          <ac:spMkLst>
            <pc:docMk/>
            <pc:sldMk cId="0" sldId="260"/>
            <ac:spMk id="5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1:16:13.084" v="17" actId="255"/>
          <ac:spMkLst>
            <pc:docMk/>
            <pc:sldMk cId="0" sldId="260"/>
            <ac:spMk id="6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1:16:46.668" v="25" actId="113"/>
          <ac:spMkLst>
            <pc:docMk/>
            <pc:sldMk cId="0" sldId="260"/>
            <ac:spMk id="7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1:16:13.084" v="17" actId="255"/>
          <ac:spMkLst>
            <pc:docMk/>
            <pc:sldMk cId="0" sldId="260"/>
            <ac:spMk id="8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7:10:18.615" v="510" actId="1076"/>
          <ac:spMkLst>
            <pc:docMk/>
            <pc:sldMk cId="0" sldId="260"/>
            <ac:spMk id="9" creationId="{00000000-0000-0000-0000-000000000000}"/>
          </ac:spMkLst>
        </pc:spChg>
        <pc:spChg chg="add mod">
          <ac:chgData name="MARTÍNEZ LEÓN, INOCENCIA MARÍA" userId="d809ad77-a972-4b29-8028-8556cf131302" providerId="ADAL" clId="{BB50C9D6-8317-43E8-9361-3A58F5D46413}" dt="2026-06-09T16:57:18.500" v="446"/>
          <ac:spMkLst>
            <pc:docMk/>
            <pc:sldMk cId="0" sldId="260"/>
            <ac:spMk id="10" creationId="{EF3715DF-8878-FDB4-9D38-2895FA19D7B3}"/>
          </ac:spMkLst>
        </pc:spChg>
        <pc:picChg chg="mod">
          <ac:chgData name="MARTÍNEZ LEÓN, INOCENCIA MARÍA" userId="d809ad77-a972-4b29-8028-8556cf131302" providerId="ADAL" clId="{BB50C9D6-8317-43E8-9361-3A58F5D46413}" dt="2026-06-09T11:16:24.528" v="20" actId="1076"/>
          <ac:picMkLst>
            <pc:docMk/>
            <pc:sldMk cId="0" sldId="260"/>
            <ac:picMk id="2" creationId="{00000000-0000-0000-0000-000000000000}"/>
          </ac:picMkLst>
        </pc:picChg>
      </pc:sldChg>
      <pc:sldChg chg="addSp delSp modSp mod">
        <pc:chgData name="MARTÍNEZ LEÓN, INOCENCIA MARÍA" userId="d809ad77-a972-4b29-8028-8556cf131302" providerId="ADAL" clId="{BB50C9D6-8317-43E8-9361-3A58F5D46413}" dt="2026-06-09T17:20:44.530" v="644" actId="1076"/>
        <pc:sldMkLst>
          <pc:docMk/>
          <pc:sldMk cId="0" sldId="261"/>
        </pc:sldMkLst>
        <pc:spChg chg="mod">
          <ac:chgData name="MARTÍNEZ LEÓN, INOCENCIA MARÍA" userId="d809ad77-a972-4b29-8028-8556cf131302" providerId="ADAL" clId="{BB50C9D6-8317-43E8-9361-3A58F5D46413}" dt="2026-06-09T17:20:26.398" v="640" actId="20577"/>
          <ac:spMkLst>
            <pc:docMk/>
            <pc:sldMk cId="0" sldId="261"/>
            <ac:spMk id="3" creationId="{00000000-0000-0000-0000-000000000000}"/>
          </ac:spMkLst>
        </pc:spChg>
        <pc:spChg chg="add del mod ord">
          <ac:chgData name="MARTÍNEZ LEÓN, INOCENCIA MARÍA" userId="d809ad77-a972-4b29-8028-8556cf131302" providerId="ADAL" clId="{BB50C9D6-8317-43E8-9361-3A58F5D46413}" dt="2026-06-09T17:19:23.207" v="596" actId="478"/>
          <ac:spMkLst>
            <pc:docMk/>
            <pc:sldMk cId="0" sldId="261"/>
            <ac:spMk id="5" creationId="{0A757E86-FC5F-BE43-282A-C414B8D84086}"/>
          </ac:spMkLst>
        </pc:spChg>
        <pc:spChg chg="add mod">
          <ac:chgData name="MARTÍNEZ LEÓN, INOCENCIA MARÍA" userId="d809ad77-a972-4b29-8028-8556cf131302" providerId="ADAL" clId="{BB50C9D6-8317-43E8-9361-3A58F5D46413}" dt="2026-06-09T16:57:22.021" v="447"/>
          <ac:spMkLst>
            <pc:docMk/>
            <pc:sldMk cId="0" sldId="261"/>
            <ac:spMk id="6" creationId="{65357D56-72EE-8AEA-51D1-D42A63AA4DF8}"/>
          </ac:spMkLst>
        </pc:spChg>
        <pc:graphicFrameChg chg="del">
          <ac:chgData name="MARTÍNEZ LEÓN, INOCENCIA MARÍA" userId="d809ad77-a972-4b29-8028-8556cf131302" providerId="ADAL" clId="{BB50C9D6-8317-43E8-9361-3A58F5D46413}" dt="2026-06-09T11:17:30.927" v="26" actId="478"/>
          <ac:graphicFrameMkLst>
            <pc:docMk/>
            <pc:sldMk cId="0" sldId="261"/>
            <ac:graphicFrameMk id="4" creationId="{00000000-0000-0000-0000-000000000000}"/>
          </ac:graphicFrameMkLst>
        </pc:graphicFrameChg>
        <pc:picChg chg="ord">
          <ac:chgData name="MARTÍNEZ LEÓN, INOCENCIA MARÍA" userId="d809ad77-a972-4b29-8028-8556cf131302" providerId="ADAL" clId="{BB50C9D6-8317-43E8-9361-3A58F5D46413}" dt="2026-06-09T11:18:10.557" v="32" actId="167"/>
          <ac:picMkLst>
            <pc:docMk/>
            <pc:sldMk cId="0" sldId="261"/>
            <ac:picMk id="2" creationId="{00000000-0000-0000-0000-000000000000}"/>
          </ac:picMkLst>
        </pc:picChg>
        <pc:picChg chg="add mod">
          <ac:chgData name="MARTÍNEZ LEÓN, INOCENCIA MARÍA" userId="d809ad77-a972-4b29-8028-8556cf131302" providerId="ADAL" clId="{BB50C9D6-8317-43E8-9361-3A58F5D46413}" dt="2026-06-09T17:20:44.530" v="644" actId="1076"/>
          <ac:picMkLst>
            <pc:docMk/>
            <pc:sldMk cId="0" sldId="261"/>
            <ac:picMk id="7" creationId="{4800ED83-4A51-FC21-D2C6-48397F2965EB}"/>
          </ac:picMkLst>
        </pc:picChg>
      </pc:sldChg>
      <pc:sldChg chg="addSp delSp modSp mod modAnim">
        <pc:chgData name="MARTÍNEZ LEÓN, INOCENCIA MARÍA" userId="d809ad77-a972-4b29-8028-8556cf131302" providerId="ADAL" clId="{BB50C9D6-8317-43E8-9361-3A58F5D46413}" dt="2026-06-10T11:02:07.269" v="877" actId="15"/>
        <pc:sldMkLst>
          <pc:docMk/>
          <pc:sldMk cId="0" sldId="262"/>
        </pc:sldMkLst>
        <pc:spChg chg="mod">
          <ac:chgData name="MARTÍNEZ LEÓN, INOCENCIA MARÍA" userId="d809ad77-a972-4b29-8028-8556cf131302" providerId="ADAL" clId="{BB50C9D6-8317-43E8-9361-3A58F5D46413}" dt="2026-06-09T11:19:01.047" v="37" actId="1076"/>
          <ac:spMkLst>
            <pc:docMk/>
            <pc:sldMk cId="0" sldId="262"/>
            <ac:spMk id="3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1:25:11.876" v="119" actId="1076"/>
          <ac:spMkLst>
            <pc:docMk/>
            <pc:sldMk cId="0" sldId="262"/>
            <ac:spMk id="4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1:25:11.876" v="119" actId="1076"/>
          <ac:spMkLst>
            <pc:docMk/>
            <pc:sldMk cId="0" sldId="262"/>
            <ac:spMk id="5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1:25:11.876" v="119" actId="1076"/>
          <ac:spMkLst>
            <pc:docMk/>
            <pc:sldMk cId="0" sldId="262"/>
            <ac:spMk id="6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10T11:02:07.269" v="877" actId="15"/>
          <ac:spMkLst>
            <pc:docMk/>
            <pc:sldMk cId="0" sldId="262"/>
            <ac:spMk id="7" creationId="{00000000-0000-0000-0000-000000000000}"/>
          </ac:spMkLst>
        </pc:spChg>
        <pc:spChg chg="del mod">
          <ac:chgData name="MARTÍNEZ LEÓN, INOCENCIA MARÍA" userId="d809ad77-a972-4b29-8028-8556cf131302" providerId="ADAL" clId="{BB50C9D6-8317-43E8-9361-3A58F5D46413}" dt="2026-06-09T11:21:55.680" v="72" actId="478"/>
          <ac:spMkLst>
            <pc:docMk/>
            <pc:sldMk cId="0" sldId="262"/>
            <ac:spMk id="8" creationId="{00000000-0000-0000-0000-000000000000}"/>
          </ac:spMkLst>
        </pc:spChg>
        <pc:spChg chg="del mod">
          <ac:chgData name="MARTÍNEZ LEÓN, INOCENCIA MARÍA" userId="d809ad77-a972-4b29-8028-8556cf131302" providerId="ADAL" clId="{BB50C9D6-8317-43E8-9361-3A58F5D46413}" dt="2026-06-09T11:21:55.680" v="72" actId="478"/>
          <ac:spMkLst>
            <pc:docMk/>
            <pc:sldMk cId="0" sldId="262"/>
            <ac:spMk id="9" creationId="{00000000-0000-0000-0000-000000000000}"/>
          </ac:spMkLst>
        </pc:spChg>
        <pc:spChg chg="add mod">
          <ac:chgData name="MARTÍNEZ LEÓN, INOCENCIA MARÍA" userId="d809ad77-a972-4b29-8028-8556cf131302" providerId="ADAL" clId="{BB50C9D6-8317-43E8-9361-3A58F5D46413}" dt="2026-06-09T16:57:25.435" v="448"/>
          <ac:spMkLst>
            <pc:docMk/>
            <pc:sldMk cId="0" sldId="262"/>
            <ac:spMk id="10" creationId="{0EB00976-0F1F-677F-AA8D-2C1FD86DD3CD}"/>
          </ac:spMkLst>
        </pc:spChg>
        <pc:picChg chg="mod">
          <ac:chgData name="MARTÍNEZ LEÓN, INOCENCIA MARÍA" userId="d809ad77-a972-4b29-8028-8556cf131302" providerId="ADAL" clId="{BB50C9D6-8317-43E8-9361-3A58F5D46413}" dt="2026-06-09T11:20:07.282" v="66" actId="1076"/>
          <ac:picMkLst>
            <pc:docMk/>
            <pc:sldMk cId="0" sldId="262"/>
            <ac:picMk id="2" creationId="{00000000-0000-0000-0000-000000000000}"/>
          </ac:picMkLst>
        </pc:picChg>
      </pc:sldChg>
      <pc:sldChg chg="addSp delSp modSp mod modAnim">
        <pc:chgData name="MARTÍNEZ LEÓN, INOCENCIA MARÍA" userId="d809ad77-a972-4b29-8028-8556cf131302" providerId="ADAL" clId="{BB50C9D6-8317-43E8-9361-3A58F5D46413}" dt="2026-06-09T17:21:52.365" v="645"/>
        <pc:sldMkLst>
          <pc:docMk/>
          <pc:sldMk cId="0" sldId="263"/>
        </pc:sldMkLst>
        <pc:spChg chg="mod">
          <ac:chgData name="MARTÍNEZ LEÓN, INOCENCIA MARÍA" userId="d809ad77-a972-4b29-8028-8556cf131302" providerId="ADAL" clId="{BB50C9D6-8317-43E8-9361-3A58F5D46413}" dt="2026-06-09T17:13:34.532" v="539" actId="1076"/>
          <ac:spMkLst>
            <pc:docMk/>
            <pc:sldMk cId="0" sldId="263"/>
            <ac:spMk id="3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7:13:40.806" v="540" actId="1076"/>
          <ac:spMkLst>
            <pc:docMk/>
            <pc:sldMk cId="0" sldId="263"/>
            <ac:spMk id="4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7:13:40.806" v="540" actId="1076"/>
          <ac:spMkLst>
            <pc:docMk/>
            <pc:sldMk cId="0" sldId="263"/>
            <ac:spMk id="6" creationId="{00000000-0000-0000-0000-000000000000}"/>
          </ac:spMkLst>
        </pc:spChg>
        <pc:spChg chg="add mod">
          <ac:chgData name="MARTÍNEZ LEÓN, INOCENCIA MARÍA" userId="d809ad77-a972-4b29-8028-8556cf131302" providerId="ADAL" clId="{BB50C9D6-8317-43E8-9361-3A58F5D46413}" dt="2026-06-09T17:13:47.248" v="541" actId="1076"/>
          <ac:spMkLst>
            <pc:docMk/>
            <pc:sldMk cId="0" sldId="263"/>
            <ac:spMk id="8" creationId="{0805DD4C-770B-A92D-984E-DE832AAA7A54}"/>
          </ac:spMkLst>
        </pc:spChg>
        <pc:spChg chg="add mod">
          <ac:chgData name="MARTÍNEZ LEÓN, INOCENCIA MARÍA" userId="d809ad77-a972-4b29-8028-8556cf131302" providerId="ADAL" clId="{BB50C9D6-8317-43E8-9361-3A58F5D46413}" dt="2026-06-09T16:57:31.014" v="450"/>
          <ac:spMkLst>
            <pc:docMk/>
            <pc:sldMk cId="0" sldId="263"/>
            <ac:spMk id="9" creationId="{85101DFB-B332-4D62-5316-60E6B6E5E200}"/>
          </ac:spMkLst>
        </pc:spChg>
        <pc:graphicFrameChg chg="del">
          <ac:chgData name="MARTÍNEZ LEÓN, INOCENCIA MARÍA" userId="d809ad77-a972-4b29-8028-8556cf131302" providerId="ADAL" clId="{BB50C9D6-8317-43E8-9361-3A58F5D46413}" dt="2026-06-09T11:25:43.052" v="120" actId="478"/>
          <ac:graphicFrameMkLst>
            <pc:docMk/>
            <pc:sldMk cId="0" sldId="263"/>
            <ac:graphicFrameMk id="5" creationId="{00000000-0000-0000-0000-000000000000}"/>
          </ac:graphicFrameMkLst>
        </pc:graphicFrameChg>
        <pc:graphicFrameChg chg="add mod">
          <ac:chgData name="MARTÍNEZ LEÓN, INOCENCIA MARÍA" userId="d809ad77-a972-4b29-8028-8556cf131302" providerId="ADAL" clId="{BB50C9D6-8317-43E8-9361-3A58F5D46413}" dt="2026-06-09T17:13:34.532" v="539" actId="1076"/>
          <ac:graphicFrameMkLst>
            <pc:docMk/>
            <pc:sldMk cId="0" sldId="263"/>
            <ac:graphicFrameMk id="7" creationId="{A4D444A2-7E27-A489-CF43-BA1F03503608}"/>
          </ac:graphicFrameMkLst>
        </pc:graphicFrameChg>
      </pc:sldChg>
      <pc:sldChg chg="addSp delSp modSp mod modAnim">
        <pc:chgData name="MARTÍNEZ LEÓN, INOCENCIA MARÍA" userId="d809ad77-a972-4b29-8028-8556cf131302" providerId="ADAL" clId="{BB50C9D6-8317-43E8-9361-3A58F5D46413}" dt="2026-06-09T17:22:10.317" v="646"/>
        <pc:sldMkLst>
          <pc:docMk/>
          <pc:sldMk cId="0" sldId="264"/>
        </pc:sldMkLst>
        <pc:spChg chg="mod">
          <ac:chgData name="MARTÍNEZ LEÓN, INOCENCIA MARÍA" userId="d809ad77-a972-4b29-8028-8556cf131302" providerId="ADAL" clId="{BB50C9D6-8317-43E8-9361-3A58F5D46413}" dt="2026-06-09T16:25:05.854" v="145" actId="1076"/>
          <ac:spMkLst>
            <pc:docMk/>
            <pc:sldMk cId="0" sldId="264"/>
            <ac:spMk id="5" creationId="{00000000-0000-0000-0000-000000000000}"/>
          </ac:spMkLst>
        </pc:spChg>
        <pc:spChg chg="add mod">
          <ac:chgData name="MARTÍNEZ LEÓN, INOCENCIA MARÍA" userId="d809ad77-a972-4b29-8028-8556cf131302" providerId="ADAL" clId="{BB50C9D6-8317-43E8-9361-3A58F5D46413}" dt="2026-06-09T16:25:40.987" v="147" actId="1076"/>
          <ac:spMkLst>
            <pc:docMk/>
            <pc:sldMk cId="0" sldId="264"/>
            <ac:spMk id="7" creationId="{739F1056-B414-E1DE-FA2E-2C2E84E0D3E8}"/>
          </ac:spMkLst>
        </pc:spChg>
        <pc:spChg chg="add mod">
          <ac:chgData name="MARTÍNEZ LEÓN, INOCENCIA MARÍA" userId="d809ad77-a972-4b29-8028-8556cf131302" providerId="ADAL" clId="{BB50C9D6-8317-43E8-9361-3A58F5D46413}" dt="2026-06-09T16:57:34.165" v="451"/>
          <ac:spMkLst>
            <pc:docMk/>
            <pc:sldMk cId="0" sldId="264"/>
            <ac:spMk id="8" creationId="{DD90C143-F8C5-F72E-3484-44EAB2306CEA}"/>
          </ac:spMkLst>
        </pc:spChg>
        <pc:graphicFrameChg chg="del modGraphic">
          <ac:chgData name="MARTÍNEZ LEÓN, INOCENCIA MARÍA" userId="d809ad77-a972-4b29-8028-8556cf131302" providerId="ADAL" clId="{BB50C9D6-8317-43E8-9361-3A58F5D46413}" dt="2026-06-09T11:30:59.337" v="133" actId="478"/>
          <ac:graphicFrameMkLst>
            <pc:docMk/>
            <pc:sldMk cId="0" sldId="264"/>
            <ac:graphicFrameMk id="4" creationId="{00000000-0000-0000-0000-000000000000}"/>
          </ac:graphicFrameMkLst>
        </pc:graphicFrameChg>
        <pc:graphicFrameChg chg="add mod modGraphic">
          <ac:chgData name="MARTÍNEZ LEÓN, INOCENCIA MARÍA" userId="d809ad77-a972-4b29-8028-8556cf131302" providerId="ADAL" clId="{BB50C9D6-8317-43E8-9361-3A58F5D46413}" dt="2026-06-09T11:31:53.097" v="137" actId="14734"/>
          <ac:graphicFrameMkLst>
            <pc:docMk/>
            <pc:sldMk cId="0" sldId="264"/>
            <ac:graphicFrameMk id="6" creationId="{09B7C6A9-FE01-8A14-8C38-5446162CFF25}"/>
          </ac:graphicFrameMkLst>
        </pc:graphicFrameChg>
      </pc:sldChg>
      <pc:sldChg chg="addSp delSp modSp mod addAnim delAnim modAnim">
        <pc:chgData name="MARTÍNEZ LEÓN, INOCENCIA MARÍA" userId="d809ad77-a972-4b29-8028-8556cf131302" providerId="ADAL" clId="{BB50C9D6-8317-43E8-9361-3A58F5D46413}" dt="2026-06-10T15:55:07.185" v="903"/>
        <pc:sldMkLst>
          <pc:docMk/>
          <pc:sldMk cId="0" sldId="265"/>
        </pc:sldMkLst>
        <pc:spChg chg="mod">
          <ac:chgData name="MARTÍNEZ LEÓN, INOCENCIA MARÍA" userId="d809ad77-a972-4b29-8028-8556cf131302" providerId="ADAL" clId="{BB50C9D6-8317-43E8-9361-3A58F5D46413}" dt="2026-06-09T16:58:32.615" v="460" actId="1076"/>
          <ac:spMkLst>
            <pc:docMk/>
            <pc:sldMk cId="0" sldId="265"/>
            <ac:spMk id="3" creationId="{00000000-0000-0000-0000-000000000000}"/>
          </ac:spMkLst>
        </pc:spChg>
        <pc:spChg chg="del mod">
          <ac:chgData name="MARTÍNEZ LEÓN, INOCENCIA MARÍA" userId="d809ad77-a972-4b29-8028-8556cf131302" providerId="ADAL" clId="{BB50C9D6-8317-43E8-9361-3A58F5D46413}" dt="2026-06-09T16:26:56.990" v="154" actId="478"/>
          <ac:spMkLst>
            <pc:docMk/>
            <pc:sldMk cId="0" sldId="265"/>
            <ac:spMk id="4" creationId="{00000000-0000-0000-0000-000000000000}"/>
          </ac:spMkLst>
        </pc:spChg>
        <pc:spChg chg="del mod">
          <ac:chgData name="MARTÍNEZ LEÓN, INOCENCIA MARÍA" userId="d809ad77-a972-4b29-8028-8556cf131302" providerId="ADAL" clId="{BB50C9D6-8317-43E8-9361-3A58F5D46413}" dt="2026-06-09T16:26:56.990" v="154" actId="478"/>
          <ac:spMkLst>
            <pc:docMk/>
            <pc:sldMk cId="0" sldId="265"/>
            <ac:spMk id="5" creationId="{00000000-0000-0000-0000-000000000000}"/>
          </ac:spMkLst>
        </pc:spChg>
        <pc:spChg chg="del mod">
          <ac:chgData name="MARTÍNEZ LEÓN, INOCENCIA MARÍA" userId="d809ad77-a972-4b29-8028-8556cf131302" providerId="ADAL" clId="{BB50C9D6-8317-43E8-9361-3A58F5D46413}" dt="2026-06-09T16:26:56.990" v="154" actId="478"/>
          <ac:spMkLst>
            <pc:docMk/>
            <pc:sldMk cId="0" sldId="265"/>
            <ac:spMk id="6" creationId="{00000000-0000-0000-0000-000000000000}"/>
          </ac:spMkLst>
        </pc:spChg>
        <pc:spChg chg="del mod">
          <ac:chgData name="MARTÍNEZ LEÓN, INOCENCIA MARÍA" userId="d809ad77-a972-4b29-8028-8556cf131302" providerId="ADAL" clId="{BB50C9D6-8317-43E8-9361-3A58F5D46413}" dt="2026-06-09T16:26:56.990" v="154" actId="478"/>
          <ac:spMkLst>
            <pc:docMk/>
            <pc:sldMk cId="0" sldId="265"/>
            <ac:spMk id="7" creationId="{00000000-0000-0000-0000-000000000000}"/>
          </ac:spMkLst>
        </pc:spChg>
        <pc:spChg chg="del mod">
          <ac:chgData name="MARTÍNEZ LEÓN, INOCENCIA MARÍA" userId="d809ad77-a972-4b29-8028-8556cf131302" providerId="ADAL" clId="{BB50C9D6-8317-43E8-9361-3A58F5D46413}" dt="2026-06-09T16:26:56.990" v="154" actId="478"/>
          <ac:spMkLst>
            <pc:docMk/>
            <pc:sldMk cId="0" sldId="265"/>
            <ac:spMk id="8" creationId="{00000000-0000-0000-0000-000000000000}"/>
          </ac:spMkLst>
        </pc:spChg>
        <pc:spChg chg="del mod">
          <ac:chgData name="MARTÍNEZ LEÓN, INOCENCIA MARÍA" userId="d809ad77-a972-4b29-8028-8556cf131302" providerId="ADAL" clId="{BB50C9D6-8317-43E8-9361-3A58F5D46413}" dt="2026-06-09T16:26:56.990" v="154" actId="478"/>
          <ac:spMkLst>
            <pc:docMk/>
            <pc:sldMk cId="0" sldId="265"/>
            <ac:spMk id="9" creationId="{00000000-0000-0000-0000-000000000000}"/>
          </ac:spMkLst>
        </pc:spChg>
        <pc:spChg chg="add mod">
          <ac:chgData name="MARTÍNEZ LEÓN, INOCENCIA MARÍA" userId="d809ad77-a972-4b29-8028-8556cf131302" providerId="ADAL" clId="{BB50C9D6-8317-43E8-9361-3A58F5D46413}" dt="2026-06-09T16:27:09.959" v="155"/>
          <ac:spMkLst>
            <pc:docMk/>
            <pc:sldMk cId="0" sldId="265"/>
            <ac:spMk id="10" creationId="{6DF0FF6C-A69F-2D01-CA3B-A1B2E46F5633}"/>
          </ac:spMkLst>
        </pc:spChg>
        <pc:spChg chg="add mod">
          <ac:chgData name="MARTÍNEZ LEÓN, INOCENCIA MARÍA" userId="d809ad77-a972-4b29-8028-8556cf131302" providerId="ADAL" clId="{BB50C9D6-8317-43E8-9361-3A58F5D46413}" dt="2026-06-09T16:28:42.510" v="167" actId="1076"/>
          <ac:spMkLst>
            <pc:docMk/>
            <pc:sldMk cId="0" sldId="265"/>
            <ac:spMk id="12" creationId="{522589B3-967B-DD6C-6230-C4C819FB52EF}"/>
          </ac:spMkLst>
        </pc:spChg>
        <pc:spChg chg="add mod">
          <ac:chgData name="MARTÍNEZ LEÓN, INOCENCIA MARÍA" userId="d809ad77-a972-4b29-8028-8556cf131302" providerId="ADAL" clId="{BB50C9D6-8317-43E8-9361-3A58F5D46413}" dt="2026-06-09T16:28:21.036" v="162"/>
          <ac:spMkLst>
            <pc:docMk/>
            <pc:sldMk cId="0" sldId="265"/>
            <ac:spMk id="13" creationId="{6934A2EA-8884-AC30-2D04-664A500ACF6B}"/>
          </ac:spMkLst>
        </pc:spChg>
        <pc:spChg chg="add mod">
          <ac:chgData name="MARTÍNEZ LEÓN, INOCENCIA MARÍA" userId="d809ad77-a972-4b29-8028-8556cf131302" providerId="ADAL" clId="{BB50C9D6-8317-43E8-9361-3A58F5D46413}" dt="2026-06-09T16:28:21.261" v="163"/>
          <ac:spMkLst>
            <pc:docMk/>
            <pc:sldMk cId="0" sldId="265"/>
            <ac:spMk id="14" creationId="{314F3045-78A1-D21D-D128-BA18855A1D4B}"/>
          </ac:spMkLst>
        </pc:spChg>
        <pc:spChg chg="add mod">
          <ac:chgData name="MARTÍNEZ LEÓN, INOCENCIA MARÍA" userId="d809ad77-a972-4b29-8028-8556cf131302" providerId="ADAL" clId="{BB50C9D6-8317-43E8-9361-3A58F5D46413}" dt="2026-06-09T16:28:41.494" v="166" actId="1076"/>
          <ac:spMkLst>
            <pc:docMk/>
            <pc:sldMk cId="0" sldId="265"/>
            <ac:spMk id="15" creationId="{C70EDA81-5D57-E2BF-F776-F0E9363EB64E}"/>
          </ac:spMkLst>
        </pc:spChg>
        <pc:spChg chg="add mod">
          <ac:chgData name="MARTÍNEZ LEÓN, INOCENCIA MARÍA" userId="d809ad77-a972-4b29-8028-8556cf131302" providerId="ADAL" clId="{BB50C9D6-8317-43E8-9361-3A58F5D46413}" dt="2026-06-09T16:30:07.797" v="180" actId="1076"/>
          <ac:spMkLst>
            <pc:docMk/>
            <pc:sldMk cId="0" sldId="265"/>
            <ac:spMk id="17" creationId="{78340826-7362-F0B3-380A-4DFE67B96E33}"/>
          </ac:spMkLst>
        </pc:spChg>
        <pc:spChg chg="add del mod">
          <ac:chgData name="MARTÍNEZ LEÓN, INOCENCIA MARÍA" userId="d809ad77-a972-4b29-8028-8556cf131302" providerId="ADAL" clId="{BB50C9D6-8317-43E8-9361-3A58F5D46413}" dt="2026-06-09T16:31:01.435" v="189" actId="478"/>
          <ac:spMkLst>
            <pc:docMk/>
            <pc:sldMk cId="0" sldId="265"/>
            <ac:spMk id="18" creationId="{2ADFE4AD-0EA4-FFEC-F326-01EABCF2B4EF}"/>
          </ac:spMkLst>
        </pc:spChg>
        <pc:spChg chg="add mod">
          <ac:chgData name="MARTÍNEZ LEÓN, INOCENCIA MARÍA" userId="d809ad77-a972-4b29-8028-8556cf131302" providerId="ADAL" clId="{BB50C9D6-8317-43E8-9361-3A58F5D46413}" dt="2026-06-09T16:29:58.534" v="178" actId="1076"/>
          <ac:spMkLst>
            <pc:docMk/>
            <pc:sldMk cId="0" sldId="265"/>
            <ac:spMk id="19" creationId="{9B29A620-B498-8821-BC04-14B691AC5180}"/>
          </ac:spMkLst>
        </pc:spChg>
        <pc:spChg chg="add mod">
          <ac:chgData name="MARTÍNEZ LEÓN, INOCENCIA MARÍA" userId="d809ad77-a972-4b29-8028-8556cf131302" providerId="ADAL" clId="{BB50C9D6-8317-43E8-9361-3A58F5D46413}" dt="2026-06-09T16:30:36.706" v="186" actId="1076"/>
          <ac:spMkLst>
            <pc:docMk/>
            <pc:sldMk cId="0" sldId="265"/>
            <ac:spMk id="20" creationId="{3EA3E16B-28FC-450A-329D-93641A5F2CD0}"/>
          </ac:spMkLst>
        </pc:spChg>
        <pc:spChg chg="add mod">
          <ac:chgData name="MARTÍNEZ LEÓN, INOCENCIA MARÍA" userId="d809ad77-a972-4b29-8028-8556cf131302" providerId="ADAL" clId="{BB50C9D6-8317-43E8-9361-3A58F5D46413}" dt="2026-06-09T16:30:57.577" v="188" actId="1076"/>
          <ac:spMkLst>
            <pc:docMk/>
            <pc:sldMk cId="0" sldId="265"/>
            <ac:spMk id="21" creationId="{A89FB58C-BE19-C9FC-BB1C-C85E9DF5BDBA}"/>
          </ac:spMkLst>
        </pc:spChg>
        <pc:spChg chg="add del mod">
          <ac:chgData name="MARTÍNEZ LEÓN, INOCENCIA MARÍA" userId="d809ad77-a972-4b29-8028-8556cf131302" providerId="ADAL" clId="{BB50C9D6-8317-43E8-9361-3A58F5D46413}" dt="2026-06-09T17:23:58.629" v="656" actId="478"/>
          <ac:spMkLst>
            <pc:docMk/>
            <pc:sldMk cId="0" sldId="265"/>
            <ac:spMk id="22" creationId="{A3FC5195-2ABE-EF56-B26C-018FB1D0DEF0}"/>
          </ac:spMkLst>
        </pc:spChg>
        <pc:spChg chg="add del mod">
          <ac:chgData name="MARTÍNEZ LEÓN, INOCENCIA MARÍA" userId="d809ad77-a972-4b29-8028-8556cf131302" providerId="ADAL" clId="{BB50C9D6-8317-43E8-9361-3A58F5D46413}" dt="2026-06-09T17:23:51.618" v="653" actId="478"/>
          <ac:spMkLst>
            <pc:docMk/>
            <pc:sldMk cId="0" sldId="265"/>
            <ac:spMk id="23" creationId="{1E743ADE-5024-BB2F-E41D-14032B792F78}"/>
          </ac:spMkLst>
        </pc:spChg>
        <pc:spChg chg="add del mod">
          <ac:chgData name="MARTÍNEZ LEÓN, INOCENCIA MARÍA" userId="d809ad77-a972-4b29-8028-8556cf131302" providerId="ADAL" clId="{BB50C9D6-8317-43E8-9361-3A58F5D46413}" dt="2026-06-09T17:24:00.569" v="657" actId="478"/>
          <ac:spMkLst>
            <pc:docMk/>
            <pc:sldMk cId="0" sldId="265"/>
            <ac:spMk id="24" creationId="{8A1D6383-FCAC-13F2-3FC3-C017A3AA11C2}"/>
          </ac:spMkLst>
        </pc:spChg>
        <pc:spChg chg="add del mod">
          <ac:chgData name="MARTÍNEZ LEÓN, INOCENCIA MARÍA" userId="d809ad77-a972-4b29-8028-8556cf131302" providerId="ADAL" clId="{BB50C9D6-8317-43E8-9361-3A58F5D46413}" dt="2026-06-09T17:24:04.152" v="659" actId="478"/>
          <ac:spMkLst>
            <pc:docMk/>
            <pc:sldMk cId="0" sldId="265"/>
            <ac:spMk id="25" creationId="{BA6FFFE5-DD2A-C43B-10EF-A210AE75629C}"/>
          </ac:spMkLst>
        </pc:spChg>
        <pc:spChg chg="add del mod">
          <ac:chgData name="MARTÍNEZ LEÓN, INOCENCIA MARÍA" userId="d809ad77-a972-4b29-8028-8556cf131302" providerId="ADAL" clId="{BB50C9D6-8317-43E8-9361-3A58F5D46413}" dt="2026-06-09T17:24:02.674" v="658" actId="478"/>
          <ac:spMkLst>
            <pc:docMk/>
            <pc:sldMk cId="0" sldId="265"/>
            <ac:spMk id="26" creationId="{1A800F42-280C-F4C5-9DD4-691FDA8DA36E}"/>
          </ac:spMkLst>
        </pc:spChg>
        <pc:spChg chg="add del mod">
          <ac:chgData name="MARTÍNEZ LEÓN, INOCENCIA MARÍA" userId="d809ad77-a972-4b29-8028-8556cf131302" providerId="ADAL" clId="{BB50C9D6-8317-43E8-9361-3A58F5D46413}" dt="2026-06-09T17:23:55.108" v="654" actId="478"/>
          <ac:spMkLst>
            <pc:docMk/>
            <pc:sldMk cId="0" sldId="265"/>
            <ac:spMk id="27" creationId="{5EAF7741-7A84-6B03-707B-CD24B93345B9}"/>
          </ac:spMkLst>
        </pc:spChg>
        <pc:spChg chg="add mod">
          <ac:chgData name="MARTÍNEZ LEÓN, INOCENCIA MARÍA" userId="d809ad77-a972-4b29-8028-8556cf131302" providerId="ADAL" clId="{BB50C9D6-8317-43E8-9361-3A58F5D46413}" dt="2026-06-09T16:36:49.193" v="243" actId="1076"/>
          <ac:spMkLst>
            <pc:docMk/>
            <pc:sldMk cId="0" sldId="265"/>
            <ac:spMk id="44" creationId="{4C2C7CBD-B4A8-D9B5-44E0-70AAAE2A949F}"/>
          </ac:spMkLst>
        </pc:spChg>
        <pc:spChg chg="add mod">
          <ac:chgData name="MARTÍNEZ LEÓN, INOCENCIA MARÍA" userId="d809ad77-a972-4b29-8028-8556cf131302" providerId="ADAL" clId="{BB50C9D6-8317-43E8-9361-3A58F5D46413}" dt="2026-06-09T16:37:36.662" v="255" actId="1076"/>
          <ac:spMkLst>
            <pc:docMk/>
            <pc:sldMk cId="0" sldId="265"/>
            <ac:spMk id="45" creationId="{CE50451F-3F78-D182-7C1A-17025CEEC10D}"/>
          </ac:spMkLst>
        </pc:spChg>
        <pc:spChg chg="add mod">
          <ac:chgData name="MARTÍNEZ LEÓN, INOCENCIA MARÍA" userId="d809ad77-a972-4b29-8028-8556cf131302" providerId="ADAL" clId="{BB50C9D6-8317-43E8-9361-3A58F5D46413}" dt="2026-06-09T16:37:20.376" v="250" actId="1076"/>
          <ac:spMkLst>
            <pc:docMk/>
            <pc:sldMk cId="0" sldId="265"/>
            <ac:spMk id="46" creationId="{0F5F5E5C-4F40-16B1-73EF-567DA4E45D3D}"/>
          </ac:spMkLst>
        </pc:spChg>
        <pc:spChg chg="add mod">
          <ac:chgData name="MARTÍNEZ LEÓN, INOCENCIA MARÍA" userId="d809ad77-a972-4b29-8028-8556cf131302" providerId="ADAL" clId="{BB50C9D6-8317-43E8-9361-3A58F5D46413}" dt="2026-06-09T16:37:14.788" v="249" actId="1076"/>
          <ac:spMkLst>
            <pc:docMk/>
            <pc:sldMk cId="0" sldId="265"/>
            <ac:spMk id="47" creationId="{830FF49F-E05A-F1E0-E42E-16C54731106E}"/>
          </ac:spMkLst>
        </pc:spChg>
        <pc:spChg chg="add mod">
          <ac:chgData name="MARTÍNEZ LEÓN, INOCENCIA MARÍA" userId="d809ad77-a972-4b29-8028-8556cf131302" providerId="ADAL" clId="{BB50C9D6-8317-43E8-9361-3A58F5D46413}" dt="2026-06-09T16:37:08.930" v="248" actId="1076"/>
          <ac:spMkLst>
            <pc:docMk/>
            <pc:sldMk cId="0" sldId="265"/>
            <ac:spMk id="48" creationId="{8435892C-7D68-0B64-7541-C6ABC2BD2D5A}"/>
          </ac:spMkLst>
        </pc:spChg>
        <pc:spChg chg="add mod">
          <ac:chgData name="MARTÍNEZ LEÓN, INOCENCIA MARÍA" userId="d809ad77-a972-4b29-8028-8556cf131302" providerId="ADAL" clId="{BB50C9D6-8317-43E8-9361-3A58F5D46413}" dt="2026-06-09T16:38:19.814" v="260" actId="1076"/>
          <ac:spMkLst>
            <pc:docMk/>
            <pc:sldMk cId="0" sldId="265"/>
            <ac:spMk id="53" creationId="{7D2FAC3C-4528-9D3C-8527-DD7F66BA99D7}"/>
          </ac:spMkLst>
        </pc:spChg>
        <pc:spChg chg="add mod">
          <ac:chgData name="MARTÍNEZ LEÓN, INOCENCIA MARÍA" userId="d809ad77-a972-4b29-8028-8556cf131302" providerId="ADAL" clId="{BB50C9D6-8317-43E8-9361-3A58F5D46413}" dt="2026-06-09T16:40:17.149" v="276" actId="1076"/>
          <ac:spMkLst>
            <pc:docMk/>
            <pc:sldMk cId="0" sldId="265"/>
            <ac:spMk id="56" creationId="{BF7D5236-7459-104E-EFB3-B65E3C8627D7}"/>
          </ac:spMkLst>
        </pc:spChg>
        <pc:spChg chg="add mod">
          <ac:chgData name="MARTÍNEZ LEÓN, INOCENCIA MARÍA" userId="d809ad77-a972-4b29-8028-8556cf131302" providerId="ADAL" clId="{BB50C9D6-8317-43E8-9361-3A58F5D46413}" dt="2026-06-09T16:41:01.274" v="286" actId="1076"/>
          <ac:spMkLst>
            <pc:docMk/>
            <pc:sldMk cId="0" sldId="265"/>
            <ac:spMk id="57" creationId="{3FC3711A-B6F5-0646-12A7-52B63AB24E4A}"/>
          </ac:spMkLst>
        </pc:spChg>
        <pc:spChg chg="add mod">
          <ac:chgData name="MARTÍNEZ LEÓN, INOCENCIA MARÍA" userId="d809ad77-a972-4b29-8028-8556cf131302" providerId="ADAL" clId="{BB50C9D6-8317-43E8-9361-3A58F5D46413}" dt="2026-06-09T16:40:47.256" v="284" actId="1076"/>
          <ac:spMkLst>
            <pc:docMk/>
            <pc:sldMk cId="0" sldId="265"/>
            <ac:spMk id="58" creationId="{F8E2B775-3D57-1176-EB65-D43A2575B95A}"/>
          </ac:spMkLst>
        </pc:spChg>
        <pc:spChg chg="add mod">
          <ac:chgData name="MARTÍNEZ LEÓN, INOCENCIA MARÍA" userId="d809ad77-a972-4b29-8028-8556cf131302" providerId="ADAL" clId="{BB50C9D6-8317-43E8-9361-3A58F5D46413}" dt="2026-06-09T16:40:53.029" v="285" actId="1076"/>
          <ac:spMkLst>
            <pc:docMk/>
            <pc:sldMk cId="0" sldId="265"/>
            <ac:spMk id="59" creationId="{7363B318-755F-4648-D288-3625DE53A566}"/>
          </ac:spMkLst>
        </pc:spChg>
        <pc:spChg chg="add mod">
          <ac:chgData name="MARTÍNEZ LEÓN, INOCENCIA MARÍA" userId="d809ad77-a972-4b29-8028-8556cf131302" providerId="ADAL" clId="{BB50C9D6-8317-43E8-9361-3A58F5D46413}" dt="2026-06-09T16:40:39.131" v="283" actId="1076"/>
          <ac:spMkLst>
            <pc:docMk/>
            <pc:sldMk cId="0" sldId="265"/>
            <ac:spMk id="60" creationId="{2770C86E-A11C-5971-4F02-49272843F621}"/>
          </ac:spMkLst>
        </pc:spChg>
        <pc:spChg chg="add mod">
          <ac:chgData name="MARTÍNEZ LEÓN, INOCENCIA MARÍA" userId="d809ad77-a972-4b29-8028-8556cf131302" providerId="ADAL" clId="{BB50C9D6-8317-43E8-9361-3A58F5D46413}" dt="2026-06-09T16:40:32.466" v="282" actId="1076"/>
          <ac:spMkLst>
            <pc:docMk/>
            <pc:sldMk cId="0" sldId="265"/>
            <ac:spMk id="61" creationId="{45669E5C-43FD-671B-6650-33A2524F2329}"/>
          </ac:spMkLst>
        </pc:spChg>
        <pc:spChg chg="add mod">
          <ac:chgData name="MARTÍNEZ LEÓN, INOCENCIA MARÍA" userId="d809ad77-a972-4b29-8028-8556cf131302" providerId="ADAL" clId="{BB50C9D6-8317-43E8-9361-3A58F5D46413}" dt="2026-06-09T16:57:38.927" v="452"/>
          <ac:spMkLst>
            <pc:docMk/>
            <pc:sldMk cId="0" sldId="265"/>
            <ac:spMk id="78" creationId="{1F80B61E-79D8-DC63-BA13-C05B3091E8CD}"/>
          </ac:spMkLst>
        </pc:spChg>
        <pc:spChg chg="add mod">
          <ac:chgData name="MARTÍNEZ LEÓN, INOCENCIA MARÍA" userId="d809ad77-a972-4b29-8028-8556cf131302" providerId="ADAL" clId="{BB50C9D6-8317-43E8-9361-3A58F5D46413}" dt="2026-06-09T17:31:30.367" v="709" actId="1076"/>
          <ac:spMkLst>
            <pc:docMk/>
            <pc:sldMk cId="0" sldId="265"/>
            <ac:spMk id="79" creationId="{45A958D2-ED55-751F-068B-4AC00D2F2F49}"/>
          </ac:spMkLst>
        </pc:spChg>
        <pc:graphicFrameChg chg="add mod">
          <ac:chgData name="MARTÍNEZ LEÓN, INOCENCIA MARÍA" userId="d809ad77-a972-4b29-8028-8556cf131302" providerId="ADAL" clId="{BB50C9D6-8317-43E8-9361-3A58F5D46413}" dt="2026-06-09T16:28:47.909" v="170" actId="1076"/>
          <ac:graphicFrameMkLst>
            <pc:docMk/>
            <pc:sldMk cId="0" sldId="265"/>
            <ac:graphicFrameMk id="11" creationId="{7816F058-E99D-1102-AB0B-624420F701A7}"/>
          </ac:graphicFrameMkLst>
        </pc:graphicFrameChg>
        <pc:graphicFrameChg chg="add mod modGraphic">
          <ac:chgData name="MARTÍNEZ LEÓN, INOCENCIA MARÍA" userId="d809ad77-a972-4b29-8028-8556cf131302" providerId="ADAL" clId="{BB50C9D6-8317-43E8-9361-3A58F5D46413}" dt="2026-06-09T17:31:14.022" v="707" actId="20577"/>
          <ac:graphicFrameMkLst>
            <pc:docMk/>
            <pc:sldMk cId="0" sldId="265"/>
            <ac:graphicFrameMk id="16" creationId="{77E3C4F7-B45D-E477-41EA-B199C4CBA036}"/>
          </ac:graphicFrameMkLst>
        </pc:graphicFrameChg>
        <pc:picChg chg="add del mod">
          <ac:chgData name="MARTÍNEZ LEÓN, INOCENCIA MARÍA" userId="d809ad77-a972-4b29-8028-8556cf131302" providerId="ADAL" clId="{BB50C9D6-8317-43E8-9361-3A58F5D46413}" dt="2026-06-09T17:23:56.956" v="655" actId="478"/>
          <ac:picMkLst>
            <pc:docMk/>
            <pc:sldMk cId="0" sldId="265"/>
            <ac:picMk id="29" creationId="{D8ED4946-9799-1B47-185F-65E9C8158EB3}"/>
          </ac:picMkLst>
        </pc:picChg>
        <pc:picChg chg="add mod">
          <ac:chgData name="MARTÍNEZ LEÓN, INOCENCIA MARÍA" userId="d809ad77-a972-4b29-8028-8556cf131302" providerId="ADAL" clId="{BB50C9D6-8317-43E8-9361-3A58F5D46413}" dt="2026-06-09T16:33:12.316" v="212" actId="1076"/>
          <ac:picMkLst>
            <pc:docMk/>
            <pc:sldMk cId="0" sldId="265"/>
            <ac:picMk id="31" creationId="{7B97F20F-D689-2D6A-E071-FE3495FA8923}"/>
          </ac:picMkLst>
        </pc:picChg>
        <pc:picChg chg="add mod">
          <ac:chgData name="MARTÍNEZ LEÓN, INOCENCIA MARÍA" userId="d809ad77-a972-4b29-8028-8556cf131302" providerId="ADAL" clId="{BB50C9D6-8317-43E8-9361-3A58F5D46413}" dt="2026-06-09T16:33:24.945" v="214" actId="1076"/>
          <ac:picMkLst>
            <pc:docMk/>
            <pc:sldMk cId="0" sldId="265"/>
            <ac:picMk id="33" creationId="{E91D25F1-0B31-4EDA-93BB-6F97854ADE2E}"/>
          </ac:picMkLst>
        </pc:picChg>
        <pc:picChg chg="add mod">
          <ac:chgData name="MARTÍNEZ LEÓN, INOCENCIA MARÍA" userId="d809ad77-a972-4b29-8028-8556cf131302" providerId="ADAL" clId="{BB50C9D6-8317-43E8-9361-3A58F5D46413}" dt="2026-06-09T16:33:33.650" v="216" actId="1076"/>
          <ac:picMkLst>
            <pc:docMk/>
            <pc:sldMk cId="0" sldId="265"/>
            <ac:picMk id="35" creationId="{6ECEC837-703B-9458-E81F-49822017B427}"/>
          </ac:picMkLst>
        </pc:picChg>
        <pc:picChg chg="add mod">
          <ac:chgData name="MARTÍNEZ LEÓN, INOCENCIA MARÍA" userId="d809ad77-a972-4b29-8028-8556cf131302" providerId="ADAL" clId="{BB50C9D6-8317-43E8-9361-3A58F5D46413}" dt="2026-06-09T16:33:46.368" v="218" actId="1076"/>
          <ac:picMkLst>
            <pc:docMk/>
            <pc:sldMk cId="0" sldId="265"/>
            <ac:picMk id="37" creationId="{129F6323-46E6-CC7A-FEE2-26C14FBE9254}"/>
          </ac:picMkLst>
        </pc:picChg>
        <pc:picChg chg="add mod">
          <ac:chgData name="MARTÍNEZ LEÓN, INOCENCIA MARÍA" userId="d809ad77-a972-4b29-8028-8556cf131302" providerId="ADAL" clId="{BB50C9D6-8317-43E8-9361-3A58F5D46413}" dt="2026-06-09T16:34:00.352" v="221" actId="14100"/>
          <ac:picMkLst>
            <pc:docMk/>
            <pc:sldMk cId="0" sldId="265"/>
            <ac:picMk id="39" creationId="{561892B7-DDFA-1EB4-8B93-0287568B6BBD}"/>
          </ac:picMkLst>
        </pc:picChg>
        <pc:picChg chg="add mod">
          <ac:chgData name="MARTÍNEZ LEÓN, INOCENCIA MARÍA" userId="d809ad77-a972-4b29-8028-8556cf131302" providerId="ADAL" clId="{BB50C9D6-8317-43E8-9361-3A58F5D46413}" dt="2026-06-09T16:34:09.916" v="223" actId="1076"/>
          <ac:picMkLst>
            <pc:docMk/>
            <pc:sldMk cId="0" sldId="265"/>
            <ac:picMk id="41" creationId="{9B6A9303-20AA-618B-64F3-14FC19266254}"/>
          </ac:picMkLst>
        </pc:picChg>
        <pc:picChg chg="add del mod">
          <ac:chgData name="MARTÍNEZ LEÓN, INOCENCIA MARÍA" userId="d809ad77-a972-4b29-8028-8556cf131302" providerId="ADAL" clId="{BB50C9D6-8317-43E8-9361-3A58F5D46413}" dt="2026-06-09T16:38:06.211" v="258" actId="478"/>
          <ac:picMkLst>
            <pc:docMk/>
            <pc:sldMk cId="0" sldId="265"/>
            <ac:picMk id="43" creationId="{E586A422-92AA-1AEB-0431-C9487DC07E7D}"/>
          </ac:picMkLst>
        </pc:picChg>
        <pc:picChg chg="add del">
          <ac:chgData name="MARTÍNEZ LEÓN, INOCENCIA MARÍA" userId="d809ad77-a972-4b29-8028-8556cf131302" providerId="ADAL" clId="{BB50C9D6-8317-43E8-9361-3A58F5D46413}" dt="2026-06-09T16:37:33.523" v="253" actId="22"/>
          <ac:picMkLst>
            <pc:docMk/>
            <pc:sldMk cId="0" sldId="265"/>
            <ac:picMk id="50" creationId="{EE5245E2-4FB8-3A2F-601D-5C50A446A975}"/>
          </ac:picMkLst>
        </pc:picChg>
        <pc:picChg chg="add mod">
          <ac:chgData name="MARTÍNEZ LEÓN, INOCENCIA MARÍA" userId="d809ad77-a972-4b29-8028-8556cf131302" providerId="ADAL" clId="{BB50C9D6-8317-43E8-9361-3A58F5D46413}" dt="2026-06-09T16:37:58.040" v="257" actId="1076"/>
          <ac:picMkLst>
            <pc:docMk/>
            <pc:sldMk cId="0" sldId="265"/>
            <ac:picMk id="52" creationId="{1001A917-A241-1F4C-7BD6-34041BB2E5C4}"/>
          </ac:picMkLst>
        </pc:picChg>
        <pc:picChg chg="add mod">
          <ac:chgData name="MARTÍNEZ LEÓN, INOCENCIA MARÍA" userId="d809ad77-a972-4b29-8028-8556cf131302" providerId="ADAL" clId="{BB50C9D6-8317-43E8-9361-3A58F5D46413}" dt="2026-06-09T16:38:29.573" v="262" actId="1076"/>
          <ac:picMkLst>
            <pc:docMk/>
            <pc:sldMk cId="0" sldId="265"/>
            <ac:picMk id="55" creationId="{D032EF77-2525-9D57-0398-EAF3D713CF86}"/>
          </ac:picMkLst>
        </pc:picChg>
        <pc:picChg chg="add mod">
          <ac:chgData name="MARTÍNEZ LEÓN, INOCENCIA MARÍA" userId="d809ad77-a972-4b29-8028-8556cf131302" providerId="ADAL" clId="{BB50C9D6-8317-43E8-9361-3A58F5D46413}" dt="2026-06-09T16:41:23.909" v="291" actId="1076"/>
          <ac:picMkLst>
            <pc:docMk/>
            <pc:sldMk cId="0" sldId="265"/>
            <ac:picMk id="63" creationId="{46B81D39-2C98-BCDB-E3BF-46200AF40663}"/>
          </ac:picMkLst>
        </pc:picChg>
        <pc:picChg chg="add mod">
          <ac:chgData name="MARTÍNEZ LEÓN, INOCENCIA MARÍA" userId="d809ad77-a972-4b29-8028-8556cf131302" providerId="ADAL" clId="{BB50C9D6-8317-43E8-9361-3A58F5D46413}" dt="2026-06-09T16:41:16.288" v="290" actId="1076"/>
          <ac:picMkLst>
            <pc:docMk/>
            <pc:sldMk cId="0" sldId="265"/>
            <ac:picMk id="65" creationId="{7E29BCEA-FF8F-0C89-7260-AD5638695F23}"/>
          </ac:picMkLst>
        </pc:picChg>
        <pc:picChg chg="add mod">
          <ac:chgData name="MARTÍNEZ LEÓN, INOCENCIA MARÍA" userId="d809ad77-a972-4b29-8028-8556cf131302" providerId="ADAL" clId="{BB50C9D6-8317-43E8-9361-3A58F5D46413}" dt="2026-06-09T16:41:32.283" v="293" actId="1076"/>
          <ac:picMkLst>
            <pc:docMk/>
            <pc:sldMk cId="0" sldId="265"/>
            <ac:picMk id="67" creationId="{EBA118E8-6C26-EC84-FAEE-7DDC8178FCFA}"/>
          </ac:picMkLst>
        </pc:picChg>
        <pc:picChg chg="add mod">
          <ac:chgData name="MARTÍNEZ LEÓN, INOCENCIA MARÍA" userId="d809ad77-a972-4b29-8028-8556cf131302" providerId="ADAL" clId="{BB50C9D6-8317-43E8-9361-3A58F5D46413}" dt="2026-06-09T16:41:43.477" v="295" actId="1076"/>
          <ac:picMkLst>
            <pc:docMk/>
            <pc:sldMk cId="0" sldId="265"/>
            <ac:picMk id="69" creationId="{190B27FB-5B94-99FC-D3C5-AC25157A79BA}"/>
          </ac:picMkLst>
        </pc:picChg>
        <pc:picChg chg="add mod">
          <ac:chgData name="MARTÍNEZ LEÓN, INOCENCIA MARÍA" userId="d809ad77-a972-4b29-8028-8556cf131302" providerId="ADAL" clId="{BB50C9D6-8317-43E8-9361-3A58F5D46413}" dt="2026-06-09T16:41:49.713" v="297" actId="1076"/>
          <ac:picMkLst>
            <pc:docMk/>
            <pc:sldMk cId="0" sldId="265"/>
            <ac:picMk id="71" creationId="{F330EC15-E0D6-D92A-BD68-85E0039E97C7}"/>
          </ac:picMkLst>
        </pc:picChg>
        <pc:picChg chg="add mod">
          <ac:chgData name="MARTÍNEZ LEÓN, INOCENCIA MARÍA" userId="d809ad77-a972-4b29-8028-8556cf131302" providerId="ADAL" clId="{BB50C9D6-8317-43E8-9361-3A58F5D46413}" dt="2026-06-09T16:42:03.761" v="299" actId="1076"/>
          <ac:picMkLst>
            <pc:docMk/>
            <pc:sldMk cId="0" sldId="265"/>
            <ac:picMk id="73" creationId="{A4C74084-F771-E735-CF51-C7E739874579}"/>
          </ac:picMkLst>
        </pc:picChg>
        <pc:picChg chg="add mod">
          <ac:chgData name="MARTÍNEZ LEÓN, INOCENCIA MARÍA" userId="d809ad77-a972-4b29-8028-8556cf131302" providerId="ADAL" clId="{BB50C9D6-8317-43E8-9361-3A58F5D46413}" dt="2026-06-09T16:42:11.257" v="301" actId="1076"/>
          <ac:picMkLst>
            <pc:docMk/>
            <pc:sldMk cId="0" sldId="265"/>
            <ac:picMk id="75" creationId="{1C1CCEE4-B4BD-348D-BDA9-A706EB23DA67}"/>
          </ac:picMkLst>
        </pc:picChg>
        <pc:picChg chg="add mod">
          <ac:chgData name="MARTÍNEZ LEÓN, INOCENCIA MARÍA" userId="d809ad77-a972-4b29-8028-8556cf131302" providerId="ADAL" clId="{BB50C9D6-8317-43E8-9361-3A58F5D46413}" dt="2026-06-09T16:42:18.011" v="303" actId="1076"/>
          <ac:picMkLst>
            <pc:docMk/>
            <pc:sldMk cId="0" sldId="265"/>
            <ac:picMk id="77" creationId="{76149244-5B85-599A-256A-CE8D0BD7DC4A}"/>
          </ac:picMkLst>
        </pc:picChg>
        <pc:picChg chg="add mod">
          <ac:chgData name="MARTÍNEZ LEÓN, INOCENCIA MARÍA" userId="d809ad77-a972-4b29-8028-8556cf131302" providerId="ADAL" clId="{BB50C9D6-8317-43E8-9361-3A58F5D46413}" dt="2026-06-09T17:31:44.807" v="711" actId="1076"/>
          <ac:picMkLst>
            <pc:docMk/>
            <pc:sldMk cId="0" sldId="265"/>
            <ac:picMk id="81" creationId="{FAAD3DCF-E219-58E3-1A89-213595339C91}"/>
          </ac:picMkLst>
        </pc:picChg>
      </pc:sldChg>
      <pc:sldChg chg="addSp modSp mod modAnim">
        <pc:chgData name="MARTÍNEZ LEÓN, INOCENCIA MARÍA" userId="d809ad77-a972-4b29-8028-8556cf131302" providerId="ADAL" clId="{BB50C9D6-8317-43E8-9361-3A58F5D46413}" dt="2026-06-09T17:26:27.686" v="692"/>
        <pc:sldMkLst>
          <pc:docMk/>
          <pc:sldMk cId="0" sldId="266"/>
        </pc:sldMkLst>
        <pc:spChg chg="mod">
          <ac:chgData name="MARTÍNEZ LEÓN, INOCENCIA MARÍA" userId="d809ad77-a972-4b29-8028-8556cf131302" providerId="ADAL" clId="{BB50C9D6-8317-43E8-9361-3A58F5D46413}" dt="2026-06-09T16:48:01.138" v="388" actId="20577"/>
          <ac:spMkLst>
            <pc:docMk/>
            <pc:sldMk cId="0" sldId="266"/>
            <ac:spMk id="3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6:47:50.463" v="387" actId="20577"/>
          <ac:spMkLst>
            <pc:docMk/>
            <pc:sldMk cId="0" sldId="266"/>
            <ac:spMk id="4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7:15:03.971" v="547" actId="113"/>
          <ac:spMkLst>
            <pc:docMk/>
            <pc:sldMk cId="0" sldId="266"/>
            <ac:spMk id="5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6:47:28.834" v="360" actId="255"/>
          <ac:spMkLst>
            <pc:docMk/>
            <pc:sldMk cId="0" sldId="266"/>
            <ac:spMk id="6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7:14:42.226" v="543" actId="1076"/>
          <ac:spMkLst>
            <pc:docMk/>
            <pc:sldMk cId="0" sldId="266"/>
            <ac:spMk id="7" creationId="{00000000-0000-0000-0000-000000000000}"/>
          </ac:spMkLst>
        </pc:spChg>
        <pc:spChg chg="add mod">
          <ac:chgData name="MARTÍNEZ LEÓN, INOCENCIA MARÍA" userId="d809ad77-a972-4b29-8028-8556cf131302" providerId="ADAL" clId="{BB50C9D6-8317-43E8-9361-3A58F5D46413}" dt="2026-06-09T16:57:44.728" v="454"/>
          <ac:spMkLst>
            <pc:docMk/>
            <pc:sldMk cId="0" sldId="266"/>
            <ac:spMk id="8" creationId="{FE6FD3A5-4F98-2F35-FE97-D306BA443050}"/>
          </ac:spMkLst>
        </pc:spChg>
      </pc:sldChg>
      <pc:sldChg chg="addSp modSp mod">
        <pc:chgData name="MARTÍNEZ LEÓN, INOCENCIA MARÍA" userId="d809ad77-a972-4b29-8028-8556cf131302" providerId="ADAL" clId="{BB50C9D6-8317-43E8-9361-3A58F5D46413}" dt="2026-06-09T17:15:12.821" v="548" actId="113"/>
        <pc:sldMkLst>
          <pc:docMk/>
          <pc:sldMk cId="0" sldId="267"/>
        </pc:sldMkLst>
        <pc:spChg chg="add mod">
          <ac:chgData name="MARTÍNEZ LEÓN, INOCENCIA MARÍA" userId="d809ad77-a972-4b29-8028-8556cf131302" providerId="ADAL" clId="{BB50C9D6-8317-43E8-9361-3A58F5D46413}" dt="2026-06-09T16:57:47.201" v="455"/>
          <ac:spMkLst>
            <pc:docMk/>
            <pc:sldMk cId="0" sldId="267"/>
            <ac:spMk id="5" creationId="{2FFC9F86-D194-C77D-CFAC-10146FCE220D}"/>
          </ac:spMkLst>
        </pc:spChg>
        <pc:graphicFrameChg chg="modGraphic">
          <ac:chgData name="MARTÍNEZ LEÓN, INOCENCIA MARÍA" userId="d809ad77-a972-4b29-8028-8556cf131302" providerId="ADAL" clId="{BB50C9D6-8317-43E8-9361-3A58F5D46413}" dt="2026-06-09T17:15:12.821" v="548" actId="113"/>
          <ac:graphicFrameMkLst>
            <pc:docMk/>
            <pc:sldMk cId="0" sldId="267"/>
            <ac:graphicFrameMk id="4" creationId="{00000000-0000-0000-0000-000000000000}"/>
          </ac:graphicFrameMkLst>
        </pc:graphicFrameChg>
      </pc:sldChg>
      <pc:sldChg chg="addSp modSp mod modAnim">
        <pc:chgData name="MARTÍNEZ LEÓN, INOCENCIA MARÍA" userId="d809ad77-a972-4b29-8028-8556cf131302" providerId="ADAL" clId="{BB50C9D6-8317-43E8-9361-3A58F5D46413}" dt="2026-06-09T17:26:44.467" v="693"/>
        <pc:sldMkLst>
          <pc:docMk/>
          <pc:sldMk cId="0" sldId="268"/>
        </pc:sldMkLst>
        <pc:spChg chg="mod">
          <ac:chgData name="MARTÍNEZ LEÓN, INOCENCIA MARÍA" userId="d809ad77-a972-4b29-8028-8556cf131302" providerId="ADAL" clId="{BB50C9D6-8317-43E8-9361-3A58F5D46413}" dt="2026-06-09T16:50:00.181" v="398" actId="255"/>
          <ac:spMkLst>
            <pc:docMk/>
            <pc:sldMk cId="0" sldId="268"/>
            <ac:spMk id="4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6:50:06.284" v="399" actId="1076"/>
          <ac:spMkLst>
            <pc:docMk/>
            <pc:sldMk cId="0" sldId="268"/>
            <ac:spMk id="5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6:50:00.181" v="398" actId="255"/>
          <ac:spMkLst>
            <pc:docMk/>
            <pc:sldMk cId="0" sldId="268"/>
            <ac:spMk id="6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7:15:47.779" v="551" actId="113"/>
          <ac:spMkLst>
            <pc:docMk/>
            <pc:sldMk cId="0" sldId="268"/>
            <ac:spMk id="7" creationId="{00000000-0000-0000-0000-000000000000}"/>
          </ac:spMkLst>
        </pc:spChg>
        <pc:spChg chg="add mod">
          <ac:chgData name="MARTÍNEZ LEÓN, INOCENCIA MARÍA" userId="d809ad77-a972-4b29-8028-8556cf131302" providerId="ADAL" clId="{BB50C9D6-8317-43E8-9361-3A58F5D46413}" dt="2026-06-09T16:57:52.128" v="456"/>
          <ac:spMkLst>
            <pc:docMk/>
            <pc:sldMk cId="0" sldId="268"/>
            <ac:spMk id="8" creationId="{3704752C-7A4E-DBEE-0E90-AD03C80398A6}"/>
          </ac:spMkLst>
        </pc:spChg>
      </pc:sldChg>
      <pc:sldChg chg="addSp modSp mod modAnim">
        <pc:chgData name="MARTÍNEZ LEÓN, INOCENCIA MARÍA" userId="d809ad77-a972-4b29-8028-8556cf131302" providerId="ADAL" clId="{BB50C9D6-8317-43E8-9361-3A58F5D46413}" dt="2026-06-09T17:26:50.025" v="694"/>
        <pc:sldMkLst>
          <pc:docMk/>
          <pc:sldMk cId="0" sldId="269"/>
        </pc:sldMkLst>
        <pc:spChg chg="mod">
          <ac:chgData name="MARTÍNEZ LEÓN, INOCENCIA MARÍA" userId="d809ad77-a972-4b29-8028-8556cf131302" providerId="ADAL" clId="{BB50C9D6-8317-43E8-9361-3A58F5D46413}" dt="2026-06-09T16:50:56.309" v="402" actId="255"/>
          <ac:spMkLst>
            <pc:docMk/>
            <pc:sldMk cId="0" sldId="269"/>
            <ac:spMk id="4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7:16:17.141" v="554" actId="113"/>
          <ac:spMkLst>
            <pc:docMk/>
            <pc:sldMk cId="0" sldId="269"/>
            <ac:spMk id="5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6:51:13.524" v="405" actId="1076"/>
          <ac:spMkLst>
            <pc:docMk/>
            <pc:sldMk cId="0" sldId="269"/>
            <ac:spMk id="6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7:16:29.419" v="555" actId="113"/>
          <ac:spMkLst>
            <pc:docMk/>
            <pc:sldMk cId="0" sldId="269"/>
            <ac:spMk id="7" creationId="{00000000-0000-0000-0000-000000000000}"/>
          </ac:spMkLst>
        </pc:spChg>
        <pc:spChg chg="add mod">
          <ac:chgData name="MARTÍNEZ LEÓN, INOCENCIA MARÍA" userId="d809ad77-a972-4b29-8028-8556cf131302" providerId="ADAL" clId="{BB50C9D6-8317-43E8-9361-3A58F5D46413}" dt="2026-06-09T16:57:55.421" v="457"/>
          <ac:spMkLst>
            <pc:docMk/>
            <pc:sldMk cId="0" sldId="269"/>
            <ac:spMk id="8" creationId="{D7BF03FC-D7A9-8773-062E-8EF30B878009}"/>
          </ac:spMkLst>
        </pc:spChg>
      </pc:sldChg>
      <pc:sldChg chg="addSp delSp modSp mod modAnim">
        <pc:chgData name="MARTÍNEZ LEÓN, INOCENCIA MARÍA" userId="d809ad77-a972-4b29-8028-8556cf131302" providerId="ADAL" clId="{BB50C9D6-8317-43E8-9361-3A58F5D46413}" dt="2026-06-09T17:27:07.066" v="696" actId="113"/>
        <pc:sldMkLst>
          <pc:docMk/>
          <pc:sldMk cId="0" sldId="270"/>
        </pc:sldMkLst>
        <pc:spChg chg="del">
          <ac:chgData name="MARTÍNEZ LEÓN, INOCENCIA MARÍA" userId="d809ad77-a972-4b29-8028-8556cf131302" providerId="ADAL" clId="{BB50C9D6-8317-43E8-9361-3A58F5D46413}" dt="2026-06-09T16:51:49.213" v="408" actId="478"/>
          <ac:spMkLst>
            <pc:docMk/>
            <pc:sldMk cId="0" sldId="270"/>
            <ac:spMk id="4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6:53:24.424" v="418" actId="108"/>
          <ac:spMkLst>
            <pc:docMk/>
            <pc:sldMk cId="0" sldId="270"/>
            <ac:spMk id="5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6:52:50.053" v="414" actId="255"/>
          <ac:spMkLst>
            <pc:docMk/>
            <pc:sldMk cId="0" sldId="270"/>
            <ac:spMk id="6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7:27:07.066" v="696" actId="113"/>
          <ac:spMkLst>
            <pc:docMk/>
            <pc:sldMk cId="0" sldId="270"/>
            <ac:spMk id="7" creationId="{00000000-0000-0000-0000-000000000000}"/>
          </ac:spMkLst>
        </pc:spChg>
        <pc:spChg chg="add mod">
          <ac:chgData name="MARTÍNEZ LEÓN, INOCENCIA MARÍA" userId="d809ad77-a972-4b29-8028-8556cf131302" providerId="ADAL" clId="{BB50C9D6-8317-43E8-9361-3A58F5D46413}" dt="2026-06-09T16:57:58.953" v="458"/>
          <ac:spMkLst>
            <pc:docMk/>
            <pc:sldMk cId="0" sldId="270"/>
            <ac:spMk id="8" creationId="{6BFBE3F1-1DC7-52C1-1309-2D865D964CD3}"/>
          </ac:spMkLst>
        </pc:spChg>
      </pc:sldChg>
      <pc:sldChg chg="addSp modSp mod modAnim">
        <pc:chgData name="MARTÍNEZ LEÓN, INOCENCIA MARÍA" userId="d809ad77-a972-4b29-8028-8556cf131302" providerId="ADAL" clId="{BB50C9D6-8317-43E8-9361-3A58F5D46413}" dt="2026-06-09T17:27:18.129" v="697"/>
        <pc:sldMkLst>
          <pc:docMk/>
          <pc:sldMk cId="0" sldId="271"/>
        </pc:sldMkLst>
        <pc:spChg chg="mod">
          <ac:chgData name="MARTÍNEZ LEÓN, INOCENCIA MARÍA" userId="d809ad77-a972-4b29-8028-8556cf131302" providerId="ADAL" clId="{BB50C9D6-8317-43E8-9361-3A58F5D46413}" dt="2026-06-09T16:53:53.680" v="419" actId="255"/>
          <ac:spMkLst>
            <pc:docMk/>
            <pc:sldMk cId="0" sldId="271"/>
            <ac:spMk id="4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6:54:13.073" v="421" actId="1076"/>
          <ac:spMkLst>
            <pc:docMk/>
            <pc:sldMk cId="0" sldId="271"/>
            <ac:spMk id="5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6:54:18.016" v="422" actId="1076"/>
          <ac:spMkLst>
            <pc:docMk/>
            <pc:sldMk cId="0" sldId="271"/>
            <ac:spMk id="6" creationId="{00000000-0000-0000-0000-000000000000}"/>
          </ac:spMkLst>
        </pc:spChg>
        <pc:spChg chg="mod">
          <ac:chgData name="MARTÍNEZ LEÓN, INOCENCIA MARÍA" userId="d809ad77-a972-4b29-8028-8556cf131302" providerId="ADAL" clId="{BB50C9D6-8317-43E8-9361-3A58F5D46413}" dt="2026-06-09T16:54:48.752" v="424"/>
          <ac:spMkLst>
            <pc:docMk/>
            <pc:sldMk cId="0" sldId="271"/>
            <ac:spMk id="7" creationId="{00000000-0000-0000-0000-000000000000}"/>
          </ac:spMkLst>
        </pc:spChg>
        <pc:spChg chg="add mod">
          <ac:chgData name="MARTÍNEZ LEÓN, INOCENCIA MARÍA" userId="d809ad77-a972-4b29-8028-8556cf131302" providerId="ADAL" clId="{BB50C9D6-8317-43E8-9361-3A58F5D46413}" dt="2026-06-09T16:58:01.979" v="459"/>
          <ac:spMkLst>
            <pc:docMk/>
            <pc:sldMk cId="0" sldId="271"/>
            <ac:spMk id="8" creationId="{2E44BE7F-8115-40BE-34B7-5CE2979BAB53}"/>
          </ac:spMkLst>
        </pc:spChg>
      </pc:sldChg>
      <pc:sldChg chg="addSp delSp modSp add mod">
        <pc:chgData name="MARTÍNEZ LEÓN, INOCENCIA MARÍA" userId="d809ad77-a972-4b29-8028-8556cf131302" providerId="ADAL" clId="{BB50C9D6-8317-43E8-9361-3A58F5D46413}" dt="2026-06-10T11:02:50.587" v="892" actId="20577"/>
        <pc:sldMkLst>
          <pc:docMk/>
          <pc:sldMk cId="839700228" sldId="272"/>
        </pc:sldMkLst>
        <pc:spChg chg="del">
          <ac:chgData name="MARTÍNEZ LEÓN, INOCENCIA MARÍA" userId="d809ad77-a972-4b29-8028-8556cf131302" providerId="ADAL" clId="{BB50C9D6-8317-43E8-9361-3A58F5D46413}" dt="2026-06-09T11:22:05.208" v="73" actId="478"/>
          <ac:spMkLst>
            <pc:docMk/>
            <pc:sldMk cId="839700228" sldId="272"/>
            <ac:spMk id="4" creationId="{AF531069-6538-793F-D83A-39C04D239E3B}"/>
          </ac:spMkLst>
        </pc:spChg>
        <pc:spChg chg="del">
          <ac:chgData name="MARTÍNEZ LEÓN, INOCENCIA MARÍA" userId="d809ad77-a972-4b29-8028-8556cf131302" providerId="ADAL" clId="{BB50C9D6-8317-43E8-9361-3A58F5D46413}" dt="2026-06-09T11:22:05.208" v="73" actId="478"/>
          <ac:spMkLst>
            <pc:docMk/>
            <pc:sldMk cId="839700228" sldId="272"/>
            <ac:spMk id="5" creationId="{201C739A-A595-9C4A-7ACF-2042F9411ADE}"/>
          </ac:spMkLst>
        </pc:spChg>
        <pc:spChg chg="del">
          <ac:chgData name="MARTÍNEZ LEÓN, INOCENCIA MARÍA" userId="d809ad77-a972-4b29-8028-8556cf131302" providerId="ADAL" clId="{BB50C9D6-8317-43E8-9361-3A58F5D46413}" dt="2026-06-09T11:22:05.208" v="73" actId="478"/>
          <ac:spMkLst>
            <pc:docMk/>
            <pc:sldMk cId="839700228" sldId="272"/>
            <ac:spMk id="6" creationId="{A0BF4C7E-F371-C9A5-E3BE-E355052F77A2}"/>
          </ac:spMkLst>
        </pc:spChg>
        <pc:spChg chg="del">
          <ac:chgData name="MARTÍNEZ LEÓN, INOCENCIA MARÍA" userId="d809ad77-a972-4b29-8028-8556cf131302" providerId="ADAL" clId="{BB50C9D6-8317-43E8-9361-3A58F5D46413}" dt="2026-06-09T11:22:05.208" v="73" actId="478"/>
          <ac:spMkLst>
            <pc:docMk/>
            <pc:sldMk cId="839700228" sldId="272"/>
            <ac:spMk id="7" creationId="{7074B74C-607A-0697-D755-55384C789BD4}"/>
          </ac:spMkLst>
        </pc:spChg>
        <pc:spChg chg="mod">
          <ac:chgData name="MARTÍNEZ LEÓN, INOCENCIA MARÍA" userId="d809ad77-a972-4b29-8028-8556cf131302" providerId="ADAL" clId="{BB50C9D6-8317-43E8-9361-3A58F5D46413}" dt="2026-06-09T11:22:20.099" v="74" actId="1076"/>
          <ac:spMkLst>
            <pc:docMk/>
            <pc:sldMk cId="839700228" sldId="272"/>
            <ac:spMk id="8" creationId="{1B7D787A-33C9-0F81-E88F-A51F9AF73E87}"/>
          </ac:spMkLst>
        </pc:spChg>
        <pc:spChg chg="mod">
          <ac:chgData name="MARTÍNEZ LEÓN, INOCENCIA MARÍA" userId="d809ad77-a972-4b29-8028-8556cf131302" providerId="ADAL" clId="{BB50C9D6-8317-43E8-9361-3A58F5D46413}" dt="2026-06-10T11:02:50.587" v="892" actId="20577"/>
          <ac:spMkLst>
            <pc:docMk/>
            <pc:sldMk cId="839700228" sldId="272"/>
            <ac:spMk id="9" creationId="{2812E6E8-E6BB-9A14-987A-9EE29938E0BC}"/>
          </ac:spMkLst>
        </pc:spChg>
        <pc:spChg chg="add mod">
          <ac:chgData name="MARTÍNEZ LEÓN, INOCENCIA MARÍA" userId="d809ad77-a972-4b29-8028-8556cf131302" providerId="ADAL" clId="{BB50C9D6-8317-43E8-9361-3A58F5D46413}" dt="2026-06-09T16:57:27.549" v="449"/>
          <ac:spMkLst>
            <pc:docMk/>
            <pc:sldMk cId="839700228" sldId="272"/>
            <ac:spMk id="10" creationId="{8772A0A6-A11A-D894-AC8B-C279930C0043}"/>
          </ac:spMkLst>
        </pc:spChg>
      </pc:sldChg>
      <pc:sldChg chg="addSp modSp add mod modAnim">
        <pc:chgData name="MARTÍNEZ LEÓN, INOCENCIA MARÍA" userId="d809ad77-a972-4b29-8028-8556cf131302" providerId="ADAL" clId="{BB50C9D6-8317-43E8-9361-3A58F5D46413}" dt="2026-06-10T15:59:27.740" v="925" actId="20577"/>
        <pc:sldMkLst>
          <pc:docMk/>
          <pc:sldMk cId="3642914092" sldId="273"/>
        </pc:sldMkLst>
        <pc:spChg chg="mod">
          <ac:chgData name="MARTÍNEZ LEÓN, INOCENCIA MARÍA" userId="d809ad77-a972-4b29-8028-8556cf131302" providerId="ADAL" clId="{BB50C9D6-8317-43E8-9361-3A58F5D46413}" dt="2026-06-10T15:59:27.740" v="925" actId="20577"/>
          <ac:spMkLst>
            <pc:docMk/>
            <pc:sldMk cId="3642914092" sldId="273"/>
            <ac:spMk id="5" creationId="{62BE9615-D941-5F19-7DB7-F11C7C31EB7A}"/>
          </ac:spMkLst>
        </pc:spChg>
        <pc:spChg chg="mod">
          <ac:chgData name="MARTÍNEZ LEÓN, INOCENCIA MARÍA" userId="d809ad77-a972-4b29-8028-8556cf131302" providerId="ADAL" clId="{BB50C9D6-8317-43E8-9361-3A58F5D46413}" dt="2026-06-09T16:45:27.615" v="334" actId="1076"/>
          <ac:spMkLst>
            <pc:docMk/>
            <pc:sldMk cId="3642914092" sldId="273"/>
            <ac:spMk id="6" creationId="{CD6D117E-52F8-E979-C272-A2EC0C2B9E0D}"/>
          </ac:spMkLst>
        </pc:spChg>
        <pc:spChg chg="mod">
          <ac:chgData name="MARTÍNEZ LEÓN, INOCENCIA MARÍA" userId="d809ad77-a972-4b29-8028-8556cf131302" providerId="ADAL" clId="{BB50C9D6-8317-43E8-9361-3A58F5D46413}" dt="2026-06-10T15:59:15.718" v="907" actId="20577"/>
          <ac:spMkLst>
            <pc:docMk/>
            <pc:sldMk cId="3642914092" sldId="273"/>
            <ac:spMk id="7" creationId="{708183E8-ECB4-E855-9ED0-B2DD5842E1C4}"/>
          </ac:spMkLst>
        </pc:spChg>
        <pc:spChg chg="mod">
          <ac:chgData name="MARTÍNEZ LEÓN, INOCENCIA MARÍA" userId="d809ad77-a972-4b29-8028-8556cf131302" providerId="ADAL" clId="{BB50C9D6-8317-43E8-9361-3A58F5D46413}" dt="2026-06-09T16:46:51.247" v="357" actId="1076"/>
          <ac:spMkLst>
            <pc:docMk/>
            <pc:sldMk cId="3642914092" sldId="273"/>
            <ac:spMk id="8" creationId="{686A6330-0DCF-0ACF-53F2-DE02898CFED8}"/>
          </ac:spMkLst>
        </pc:spChg>
        <pc:spChg chg="mod">
          <ac:chgData name="MARTÍNEZ LEÓN, INOCENCIA MARÍA" userId="d809ad77-a972-4b29-8028-8556cf131302" providerId="ADAL" clId="{BB50C9D6-8317-43E8-9361-3A58F5D46413}" dt="2026-06-09T16:47:02.902" v="359" actId="1076"/>
          <ac:spMkLst>
            <pc:docMk/>
            <pc:sldMk cId="3642914092" sldId="273"/>
            <ac:spMk id="9" creationId="{2DD45124-6C46-CE44-EFF8-0E94C726F58E}"/>
          </ac:spMkLst>
        </pc:spChg>
        <pc:spChg chg="add mod">
          <ac:chgData name="MARTÍNEZ LEÓN, INOCENCIA MARÍA" userId="d809ad77-a972-4b29-8028-8556cf131302" providerId="ADAL" clId="{BB50C9D6-8317-43E8-9361-3A58F5D46413}" dt="2026-06-09T16:44:45.756" v="328" actId="20577"/>
          <ac:spMkLst>
            <pc:docMk/>
            <pc:sldMk cId="3642914092" sldId="273"/>
            <ac:spMk id="10" creationId="{22719B98-F08E-41F9-17A8-D8A6C7504181}"/>
          </ac:spMkLst>
        </pc:spChg>
        <pc:spChg chg="add mod">
          <ac:chgData name="MARTÍNEZ LEÓN, INOCENCIA MARÍA" userId="d809ad77-a972-4b29-8028-8556cf131302" providerId="ADAL" clId="{BB50C9D6-8317-43E8-9361-3A58F5D46413}" dt="2026-06-09T16:57:40.809" v="453"/>
          <ac:spMkLst>
            <pc:docMk/>
            <pc:sldMk cId="3642914092" sldId="273"/>
            <ac:spMk id="11" creationId="{37491666-9B94-DA57-33F3-443E4AF055F9}"/>
          </ac:spMkLst>
        </pc:spChg>
      </pc:sldChg>
      <pc:sldChg chg="delSp modSp add mod">
        <pc:chgData name="MARTÍNEZ LEÓN, INOCENCIA MARÍA" userId="d809ad77-a972-4b29-8028-8556cf131302" providerId="ADAL" clId="{BB50C9D6-8317-43E8-9361-3A58F5D46413}" dt="2026-06-09T17:11:06.015" v="512" actId="113"/>
        <pc:sldMkLst>
          <pc:docMk/>
          <pc:sldMk cId="3765707447" sldId="274"/>
        </pc:sldMkLst>
        <pc:spChg chg="mod">
          <ac:chgData name="MARTÍNEZ LEÓN, INOCENCIA MARÍA" userId="d809ad77-a972-4b29-8028-8556cf131302" providerId="ADAL" clId="{BB50C9D6-8317-43E8-9361-3A58F5D46413}" dt="2026-06-09T17:08:43.511" v="495" actId="20577"/>
          <ac:spMkLst>
            <pc:docMk/>
            <pc:sldMk cId="3765707447" sldId="274"/>
            <ac:spMk id="4" creationId="{57D0B56D-7AA2-AA09-03D8-ED3785DB930E}"/>
          </ac:spMkLst>
        </pc:spChg>
        <pc:spChg chg="mod">
          <ac:chgData name="MARTÍNEZ LEÓN, INOCENCIA MARÍA" userId="d809ad77-a972-4b29-8028-8556cf131302" providerId="ADAL" clId="{BB50C9D6-8317-43E8-9361-3A58F5D46413}" dt="2026-06-09T17:11:06.015" v="512" actId="113"/>
          <ac:spMkLst>
            <pc:docMk/>
            <pc:sldMk cId="3765707447" sldId="274"/>
            <ac:spMk id="5" creationId="{86C6B8CD-814A-FFBA-3953-081A5783C46C}"/>
          </ac:spMkLst>
        </pc:spChg>
        <pc:spChg chg="del mod">
          <ac:chgData name="MARTÍNEZ LEÓN, INOCENCIA MARÍA" userId="d809ad77-a972-4b29-8028-8556cf131302" providerId="ADAL" clId="{BB50C9D6-8317-43E8-9361-3A58F5D46413}" dt="2026-06-09T17:09:34.474" v="500" actId="478"/>
          <ac:spMkLst>
            <pc:docMk/>
            <pc:sldMk cId="3765707447" sldId="274"/>
            <ac:spMk id="6" creationId="{58CC4B70-777D-E49F-6B64-0E236EF64402}"/>
          </ac:spMkLst>
        </pc:spChg>
        <pc:spChg chg="del mod">
          <ac:chgData name="MARTÍNEZ LEÓN, INOCENCIA MARÍA" userId="d809ad77-a972-4b29-8028-8556cf131302" providerId="ADAL" clId="{BB50C9D6-8317-43E8-9361-3A58F5D46413}" dt="2026-06-09T17:09:36.883" v="501" actId="478"/>
          <ac:spMkLst>
            <pc:docMk/>
            <pc:sldMk cId="3765707447" sldId="274"/>
            <ac:spMk id="7" creationId="{142D13DF-BEF3-FC7B-0334-DFD644AC0F9E}"/>
          </ac:spMkLst>
        </pc:spChg>
        <pc:spChg chg="del">
          <ac:chgData name="MARTÍNEZ LEÓN, INOCENCIA MARÍA" userId="d809ad77-a972-4b29-8028-8556cf131302" providerId="ADAL" clId="{BB50C9D6-8317-43E8-9361-3A58F5D46413}" dt="2026-06-09T17:09:38.488" v="502" actId="478"/>
          <ac:spMkLst>
            <pc:docMk/>
            <pc:sldMk cId="3765707447" sldId="274"/>
            <ac:spMk id="8" creationId="{0783160C-B68C-997D-C2C6-E7ABB0BDAAAE}"/>
          </ac:spMkLst>
        </pc:spChg>
        <pc:spChg chg="del">
          <ac:chgData name="MARTÍNEZ LEÓN, INOCENCIA MARÍA" userId="d809ad77-a972-4b29-8028-8556cf131302" providerId="ADAL" clId="{BB50C9D6-8317-43E8-9361-3A58F5D46413}" dt="2026-06-09T17:09:41.125" v="503" actId="478"/>
          <ac:spMkLst>
            <pc:docMk/>
            <pc:sldMk cId="3765707447" sldId="274"/>
            <ac:spMk id="9" creationId="{3FE1C3A0-3874-C750-C2A5-53CF448DAE1F}"/>
          </ac:spMkLst>
        </pc:spChg>
      </pc:sldChg>
      <pc:sldChg chg="addSp modSp add mod ord">
        <pc:chgData name="MARTÍNEZ LEÓN, INOCENCIA MARÍA" userId="d809ad77-a972-4b29-8028-8556cf131302" providerId="ADAL" clId="{BB50C9D6-8317-43E8-9361-3A58F5D46413}" dt="2026-06-10T16:05:47.106" v="949" actId="6549"/>
        <pc:sldMkLst>
          <pc:docMk/>
          <pc:sldMk cId="2476986586" sldId="275"/>
        </pc:sldMkLst>
        <pc:spChg chg="mod">
          <ac:chgData name="MARTÍNEZ LEÓN, INOCENCIA MARÍA" userId="d809ad77-a972-4b29-8028-8556cf131302" providerId="ADAL" clId="{BB50C9D6-8317-43E8-9361-3A58F5D46413}" dt="2026-06-09T17:17:59.013" v="561" actId="1076"/>
          <ac:spMkLst>
            <pc:docMk/>
            <pc:sldMk cId="2476986586" sldId="275"/>
            <ac:spMk id="3" creationId="{8FCFA5F9-3009-B029-CDFE-E96831ED205E}"/>
          </ac:spMkLst>
        </pc:spChg>
        <pc:spChg chg="mod">
          <ac:chgData name="MARTÍNEZ LEÓN, INOCENCIA MARÍA" userId="d809ad77-a972-4b29-8028-8556cf131302" providerId="ADAL" clId="{BB50C9D6-8317-43E8-9361-3A58F5D46413}" dt="2026-06-10T16:05:47.106" v="949" actId="6549"/>
          <ac:spMkLst>
            <pc:docMk/>
            <pc:sldMk cId="2476986586" sldId="275"/>
            <ac:spMk id="4" creationId="{2176A56C-9CD6-6BE3-9C29-F3053A102DA1}"/>
          </ac:spMkLst>
        </pc:spChg>
        <pc:spChg chg="add mod">
          <ac:chgData name="MARTÍNEZ LEÓN, INOCENCIA MARÍA" userId="d809ad77-a972-4b29-8028-8556cf131302" providerId="ADAL" clId="{BB50C9D6-8317-43E8-9361-3A58F5D46413}" dt="2026-06-09T17:18:34.004" v="594" actId="122"/>
          <ac:spMkLst>
            <pc:docMk/>
            <pc:sldMk cId="2476986586" sldId="275"/>
            <ac:spMk id="5" creationId="{035E5F94-CB3D-5096-90DD-C4DB425EAACF}"/>
          </ac:spMkLst>
        </pc:spChg>
      </pc:sldChg>
      <pc:sldChg chg="modSp add mod">
        <pc:chgData name="MARTÍNEZ LEÓN, INOCENCIA MARÍA" userId="d809ad77-a972-4b29-8028-8556cf131302" providerId="ADAL" clId="{BB50C9D6-8317-43E8-9361-3A58F5D46413}" dt="2026-06-10T10:54:16.261" v="762" actId="20577"/>
        <pc:sldMkLst>
          <pc:docMk/>
          <pc:sldMk cId="2061816342" sldId="276"/>
        </pc:sldMkLst>
        <pc:spChg chg="mod">
          <ac:chgData name="MARTÍNEZ LEÓN, INOCENCIA MARÍA" userId="d809ad77-a972-4b29-8028-8556cf131302" providerId="ADAL" clId="{BB50C9D6-8317-43E8-9361-3A58F5D46413}" dt="2026-06-10T10:54:16.261" v="762" actId="20577"/>
          <ac:spMkLst>
            <pc:docMk/>
            <pc:sldMk cId="2061816342" sldId="276"/>
            <ac:spMk id="5" creationId="{D2040946-9505-D450-C02F-B69A00B45ABF}"/>
          </ac:spMkLst>
        </pc:spChg>
      </pc:sldChg>
      <pc:sldChg chg="delSp modSp add mod ord delAnim">
        <pc:chgData name="MARTÍNEZ LEÓN, INOCENCIA MARÍA" userId="d809ad77-a972-4b29-8028-8556cf131302" providerId="ADAL" clId="{BB50C9D6-8317-43E8-9361-3A58F5D46413}" dt="2026-06-10T16:17:39.566" v="963" actId="113"/>
        <pc:sldMkLst>
          <pc:docMk/>
          <pc:sldMk cId="187599523" sldId="277"/>
        </pc:sldMkLst>
        <pc:spChg chg="mod">
          <ac:chgData name="MARTÍNEZ LEÓN, INOCENCIA MARÍA" userId="d809ad77-a972-4b29-8028-8556cf131302" providerId="ADAL" clId="{BB50C9D6-8317-43E8-9361-3A58F5D46413}" dt="2026-06-10T16:17:17.837" v="958" actId="6549"/>
          <ac:spMkLst>
            <pc:docMk/>
            <pc:sldMk cId="187599523" sldId="277"/>
            <ac:spMk id="3" creationId="{C4D1B323-EB79-DA1C-B3A4-C6893FAAC4DE}"/>
          </ac:spMkLst>
        </pc:spChg>
        <pc:spChg chg="del">
          <ac:chgData name="MARTÍNEZ LEÓN, INOCENCIA MARÍA" userId="d809ad77-a972-4b29-8028-8556cf131302" providerId="ADAL" clId="{BB50C9D6-8317-43E8-9361-3A58F5D46413}" dt="2026-06-10T16:17:24.101" v="959" actId="478"/>
          <ac:spMkLst>
            <pc:docMk/>
            <pc:sldMk cId="187599523" sldId="277"/>
            <ac:spMk id="4" creationId="{4C54FD11-BF8B-6120-B633-DE18D8FF940A}"/>
          </ac:spMkLst>
        </pc:spChg>
        <pc:spChg chg="del">
          <ac:chgData name="MARTÍNEZ LEÓN, INOCENCIA MARÍA" userId="d809ad77-a972-4b29-8028-8556cf131302" providerId="ADAL" clId="{BB50C9D6-8317-43E8-9361-3A58F5D46413}" dt="2026-06-10T16:17:24.101" v="959" actId="478"/>
          <ac:spMkLst>
            <pc:docMk/>
            <pc:sldMk cId="187599523" sldId="277"/>
            <ac:spMk id="5" creationId="{56D7A07E-A22C-A340-C372-9A622E5EA438}"/>
          </ac:spMkLst>
        </pc:spChg>
        <pc:spChg chg="del">
          <ac:chgData name="MARTÍNEZ LEÓN, INOCENCIA MARÍA" userId="d809ad77-a972-4b29-8028-8556cf131302" providerId="ADAL" clId="{BB50C9D6-8317-43E8-9361-3A58F5D46413}" dt="2026-06-10T16:17:24.101" v="959" actId="478"/>
          <ac:spMkLst>
            <pc:docMk/>
            <pc:sldMk cId="187599523" sldId="277"/>
            <ac:spMk id="6" creationId="{7FF4D7BE-F012-5750-E5FA-4FBD6890A65E}"/>
          </ac:spMkLst>
        </pc:spChg>
        <pc:spChg chg="mod">
          <ac:chgData name="MARTÍNEZ LEÓN, INOCENCIA MARÍA" userId="d809ad77-a972-4b29-8028-8556cf131302" providerId="ADAL" clId="{BB50C9D6-8317-43E8-9361-3A58F5D46413}" dt="2026-06-10T16:17:39.566" v="963" actId="113"/>
          <ac:spMkLst>
            <pc:docMk/>
            <pc:sldMk cId="187599523" sldId="277"/>
            <ac:spMk id="7" creationId="{3C3EFCDC-20EB-9838-259F-E753211A653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20440" y="2168037"/>
            <a:ext cx="4846320" cy="146304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</a:t>
            </a:r>
          </a:p>
          <a:p>
            <a:r>
              <a:rPr sz="2200" b="0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E550C551-6624-9501-A4E9-0EE573CAC260}"/>
              </a:ext>
            </a:extLst>
          </p:cNvPr>
          <p:cNvSpPr txBox="1"/>
          <p:nvPr/>
        </p:nvSpPr>
        <p:spPr>
          <a:xfrm>
            <a:off x="3520440" y="3991373"/>
            <a:ext cx="4389120" cy="590931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464646"/>
                </a:solidFill>
                <a:latin typeface="Calibri"/>
              </a:rPr>
              <a:t>Gloria Alarcón García</a:t>
            </a:r>
            <a:r>
              <a:rPr lang="es-ES" b="1" dirty="0">
                <a:solidFill>
                  <a:srgbClr val="464646"/>
                </a:solidFill>
              </a:rPr>
              <a:t>, PhD </a:t>
            </a:r>
            <a:endParaRPr b="1" dirty="0">
              <a:solidFill>
                <a:srgbClr val="464646"/>
              </a:solidFill>
              <a:latin typeface="Calibri"/>
            </a:endParaRPr>
          </a:p>
          <a:p>
            <a:r>
              <a:rPr b="1" dirty="0">
                <a:solidFill>
                  <a:srgbClr val="464646"/>
                </a:solidFill>
                <a:latin typeface="Calibri"/>
              </a:rPr>
              <a:t>Inocencia Mª Martínez León</a:t>
            </a:r>
            <a:r>
              <a:rPr lang="es-ES" b="1" dirty="0">
                <a:solidFill>
                  <a:srgbClr val="464646"/>
                </a:solidFill>
              </a:rPr>
              <a:t>, PhD </a:t>
            </a:r>
            <a:endParaRPr b="1" dirty="0">
              <a:solidFill>
                <a:srgbClr val="464646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4672" y="1033271"/>
            <a:ext cx="6949440" cy="59436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>
                <a:solidFill>
                  <a:srgbClr val="1F4E79"/>
                </a:solidFill>
                <a:latin typeface="Calibri"/>
              </a:rPr>
              <a:t>METHODOLOGY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736755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SURVEY DESIGN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2050216"/>
            <a:ext cx="7178040" cy="1144929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marL="34290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National CATI survey conducted in Spain in April 2024.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Sample: 1,502 adults aged 18+.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Stratified by municipality size, gender and age group.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Sampling error: ±2.53% at 95.5% confidence level.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316266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KEY VARIABLES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3696474"/>
            <a:ext cx="7178040" cy="1975926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b="1" dirty="0">
                <a:solidFill>
                  <a:srgbClr val="282828"/>
                </a:solidFill>
                <a:latin typeface="Calibri"/>
              </a:rPr>
              <a:t>Dependent variable: </a:t>
            </a:r>
            <a:r>
              <a:rPr b="0" dirty="0">
                <a:solidFill>
                  <a:srgbClr val="282828"/>
                </a:solidFill>
                <a:latin typeface="Calibri"/>
              </a:rPr>
              <a:t>“The conditions of my life are excellent”</a:t>
            </a:r>
            <a:r>
              <a:rPr lang="es-ES" b="0" dirty="0">
                <a:solidFill>
                  <a:srgbClr val="282828"/>
                </a:solidFill>
                <a:latin typeface="Calibri"/>
              </a:rPr>
              <a:t>. Likert </a:t>
            </a:r>
            <a:r>
              <a:rPr b="0" dirty="0">
                <a:solidFill>
                  <a:srgbClr val="282828"/>
                </a:solidFill>
                <a:latin typeface="Calibri"/>
              </a:rPr>
              <a:t>1–10 scale.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b="1" dirty="0">
                <a:solidFill>
                  <a:srgbClr val="282828"/>
                </a:solidFill>
                <a:latin typeface="Calibri"/>
              </a:rPr>
              <a:t>Explanatory variables: </a:t>
            </a:r>
            <a:endParaRPr lang="es-ES" b="1" dirty="0">
              <a:solidFill>
                <a:srgbClr val="282828"/>
              </a:solidFill>
              <a:latin typeface="Calibri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ES" b="1" i="1" dirty="0" err="1">
                <a:solidFill>
                  <a:srgbClr val="282828"/>
                </a:solidFill>
                <a:latin typeface="Calibri"/>
              </a:rPr>
              <a:t>Socioeconomic</a:t>
            </a:r>
            <a:r>
              <a:rPr lang="es-ES" b="1" i="1" dirty="0">
                <a:solidFill>
                  <a:srgbClr val="282828"/>
                </a:solidFill>
                <a:latin typeface="Calibri"/>
              </a:rPr>
              <a:t>: </a:t>
            </a:r>
            <a:r>
              <a:rPr lang="es-ES" dirty="0" err="1">
                <a:solidFill>
                  <a:srgbClr val="282828"/>
                </a:solidFill>
                <a:latin typeface="Calibri"/>
              </a:rPr>
              <a:t>education</a:t>
            </a:r>
            <a:r>
              <a:rPr lang="es-ES" dirty="0">
                <a:solidFill>
                  <a:srgbClr val="282828"/>
                </a:solidFill>
                <a:latin typeface="Calibri"/>
              </a:rPr>
              <a:t> and </a:t>
            </a:r>
            <a:r>
              <a:rPr lang="es-ES" dirty="0" err="1">
                <a:solidFill>
                  <a:srgbClr val="282828"/>
                </a:solidFill>
                <a:latin typeface="Calibri"/>
              </a:rPr>
              <a:t>income</a:t>
            </a:r>
            <a:endParaRPr lang="es-ES" b="1" i="1" dirty="0">
              <a:solidFill>
                <a:srgbClr val="282828"/>
              </a:solidFill>
              <a:latin typeface="Calibri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ES" b="1" i="1" dirty="0">
                <a:solidFill>
                  <a:srgbClr val="282828"/>
                </a:solidFill>
                <a:latin typeface="Calibri"/>
              </a:rPr>
              <a:t>Access </a:t>
            </a:r>
            <a:r>
              <a:rPr lang="es-ES" b="1" i="1" dirty="0" err="1">
                <a:solidFill>
                  <a:srgbClr val="282828"/>
                </a:solidFill>
                <a:latin typeface="Calibri"/>
              </a:rPr>
              <a:t>of</a:t>
            </a:r>
            <a:r>
              <a:rPr lang="es-ES" b="1" i="1" dirty="0">
                <a:solidFill>
                  <a:srgbClr val="282828"/>
                </a:solidFill>
                <a:latin typeface="Calibri"/>
              </a:rPr>
              <a:t> </a:t>
            </a:r>
            <a:r>
              <a:rPr lang="es-ES" b="1" i="1" dirty="0" err="1">
                <a:solidFill>
                  <a:srgbClr val="282828"/>
                </a:solidFill>
                <a:latin typeface="Calibri"/>
              </a:rPr>
              <a:t>everyday</a:t>
            </a:r>
            <a:r>
              <a:rPr lang="es-ES" b="1" i="1" dirty="0">
                <a:solidFill>
                  <a:srgbClr val="282828"/>
                </a:solidFill>
                <a:latin typeface="Calibri"/>
              </a:rPr>
              <a:t> </a:t>
            </a:r>
            <a:r>
              <a:rPr lang="es-ES" b="1" i="1" dirty="0" err="1">
                <a:solidFill>
                  <a:srgbClr val="282828"/>
                </a:solidFill>
                <a:latin typeface="Calibri"/>
              </a:rPr>
              <a:t>life</a:t>
            </a:r>
            <a:r>
              <a:rPr lang="es-ES" b="1" i="1" dirty="0">
                <a:solidFill>
                  <a:srgbClr val="282828"/>
                </a:solidFill>
                <a:latin typeface="Calibri"/>
              </a:rPr>
              <a:t> </a:t>
            </a:r>
            <a:r>
              <a:rPr lang="es-ES" b="1" i="1" dirty="0" err="1">
                <a:solidFill>
                  <a:srgbClr val="282828"/>
                </a:solidFill>
                <a:latin typeface="Calibri"/>
              </a:rPr>
              <a:t>infrastructure</a:t>
            </a:r>
            <a:r>
              <a:rPr lang="es-ES" b="1" i="1" dirty="0">
                <a:solidFill>
                  <a:srgbClr val="282828"/>
                </a:solidFill>
                <a:latin typeface="Calibri"/>
              </a:rPr>
              <a:t>: </a:t>
            </a:r>
            <a:r>
              <a:rPr b="0" dirty="0">
                <a:solidFill>
                  <a:srgbClr val="282828"/>
                </a:solidFill>
                <a:latin typeface="Calibri"/>
              </a:rPr>
              <a:t>access to childcare, healthcare, dependent care, public transport, public spaces, local commerce, cultural/sport facilities and business areas.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EB00976-0F1F-677F-AA8D-2C1FD86DD3CD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B14A3-E79B-D2B4-1E72-184EDE8E4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>
            <a:extLst>
              <a:ext uri="{FF2B5EF4-FFF2-40B4-BE49-F238E27FC236}">
                <a16:creationId xmlns:a16="http://schemas.microsoft.com/office/drawing/2014/main" id="{93B01E3E-9225-BFAD-9670-61C3C8310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96448D2-6554-63D1-CBAD-1E701AC2CEC1}"/>
              </a:ext>
            </a:extLst>
          </p:cNvPr>
          <p:cNvSpPr txBox="1"/>
          <p:nvPr/>
        </p:nvSpPr>
        <p:spPr>
          <a:xfrm>
            <a:off x="804672" y="1033271"/>
            <a:ext cx="6949440" cy="59436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>
                <a:solidFill>
                  <a:srgbClr val="1F4E79"/>
                </a:solidFill>
                <a:latin typeface="Calibri"/>
              </a:rPr>
              <a:t>METHODOLOGY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7D787A-33C9-0F81-E88F-A51F9AF73E87}"/>
              </a:ext>
            </a:extLst>
          </p:cNvPr>
          <p:cNvSpPr txBox="1"/>
          <p:nvPr/>
        </p:nvSpPr>
        <p:spPr>
          <a:xfrm>
            <a:off x="804672" y="1744008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ANALYSIS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12E6E8-E6BB-9A14-987A-9EE29938E0BC}"/>
              </a:ext>
            </a:extLst>
          </p:cNvPr>
          <p:cNvSpPr txBox="1"/>
          <p:nvPr/>
        </p:nvSpPr>
        <p:spPr>
          <a:xfrm>
            <a:off x="804672" y="2174317"/>
            <a:ext cx="7178040" cy="200914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lnSpc>
                <a:spcPct val="120000"/>
              </a:lnSpc>
            </a:pPr>
            <a:r>
              <a:rPr lang="es-ES" dirty="0">
                <a:solidFill>
                  <a:srgbClr val="282828"/>
                </a:solidFill>
                <a:latin typeface="Calibri"/>
              </a:rPr>
              <a:t>1.</a:t>
            </a:r>
            <a:r>
              <a:rPr lang="en-US" dirty="0">
                <a:solidFill>
                  <a:srgbClr val="282828"/>
                </a:solidFill>
                <a:latin typeface="Calibri"/>
              </a:rPr>
              <a:t> </a:t>
            </a:r>
            <a:r>
              <a:rPr lang="en-US" b="1" dirty="0">
                <a:solidFill>
                  <a:srgbClr val="282828"/>
                </a:solidFill>
                <a:latin typeface="Calibri"/>
              </a:rPr>
              <a:t>Descriptive analysis </a:t>
            </a:r>
            <a:r>
              <a:rPr lang="en-US" dirty="0">
                <a:solidFill>
                  <a:srgbClr val="282828"/>
                </a:solidFill>
                <a:latin typeface="Calibri"/>
              </a:rPr>
              <a:t>by gender and age.</a:t>
            </a:r>
            <a:endParaRPr lang="es-ES" dirty="0">
              <a:solidFill>
                <a:srgbClr val="282828"/>
              </a:solidFill>
              <a:latin typeface="Calibri"/>
            </a:endParaRPr>
          </a:p>
          <a:p>
            <a:pPr>
              <a:lnSpc>
                <a:spcPct val="120000"/>
              </a:lnSpc>
            </a:pPr>
            <a:r>
              <a:rPr lang="es-ES" b="0" dirty="0">
                <a:solidFill>
                  <a:srgbClr val="282828"/>
                </a:solidFill>
                <a:latin typeface="Calibri"/>
              </a:rPr>
              <a:t>2. </a:t>
            </a:r>
            <a:r>
              <a:rPr b="1" dirty="0">
                <a:solidFill>
                  <a:srgbClr val="282828"/>
                </a:solidFill>
                <a:latin typeface="Calibri"/>
              </a:rPr>
              <a:t>Hierarchical regressions</a:t>
            </a:r>
            <a:r>
              <a:rPr b="0" dirty="0">
                <a:solidFill>
                  <a:srgbClr val="282828"/>
                </a:solidFill>
                <a:latin typeface="Calibri"/>
              </a:rPr>
              <a:t>: </a:t>
            </a:r>
            <a:endParaRPr lang="es-ES" b="0" dirty="0">
              <a:solidFill>
                <a:srgbClr val="282828"/>
              </a:solidFill>
              <a:latin typeface="Calibri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Model 1 includes education and income</a:t>
            </a:r>
            <a:r>
              <a:rPr lang="es-ES" b="0" dirty="0">
                <a:solidFill>
                  <a:srgbClr val="282828"/>
                </a:solidFill>
                <a:latin typeface="Calibri"/>
              </a:rPr>
              <a:t>.</a:t>
            </a:r>
            <a:r>
              <a:rPr b="0" dirty="0">
                <a:solidFill>
                  <a:srgbClr val="282828"/>
                </a:solidFill>
                <a:latin typeface="Calibri"/>
              </a:rPr>
              <a:t> </a:t>
            </a:r>
            <a:endParaRPr lang="es-ES" b="0" dirty="0">
              <a:solidFill>
                <a:srgbClr val="282828"/>
              </a:solidFill>
              <a:latin typeface="Calibri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Model 2 adds </a:t>
            </a:r>
            <a:r>
              <a:rPr lang="es-ES" dirty="0" err="1">
                <a:solidFill>
                  <a:srgbClr val="282828"/>
                </a:solidFill>
                <a:latin typeface="Calibri"/>
              </a:rPr>
              <a:t>a</a:t>
            </a:r>
            <a:r>
              <a:rPr lang="es-ES" b="0" dirty="0" err="1">
                <a:solidFill>
                  <a:srgbClr val="282828"/>
                </a:solidFill>
                <a:latin typeface="Calibri"/>
              </a:rPr>
              <a:t>ccess</a:t>
            </a:r>
            <a:r>
              <a:rPr lang="es-ES" b="0" dirty="0">
                <a:solidFill>
                  <a:srgbClr val="282828"/>
                </a:solidFill>
                <a:latin typeface="Calibri"/>
              </a:rPr>
              <a:t> </a:t>
            </a:r>
            <a:r>
              <a:rPr lang="es-ES" b="0" dirty="0" err="1">
                <a:solidFill>
                  <a:srgbClr val="282828"/>
                </a:solidFill>
                <a:latin typeface="Calibri"/>
              </a:rPr>
              <a:t>of</a:t>
            </a:r>
            <a:r>
              <a:rPr lang="es-ES" b="0" dirty="0">
                <a:solidFill>
                  <a:srgbClr val="282828"/>
                </a:solidFill>
                <a:latin typeface="Calibri"/>
              </a:rPr>
              <a:t> </a:t>
            </a:r>
            <a:r>
              <a:rPr b="0" dirty="0">
                <a:solidFill>
                  <a:srgbClr val="282828"/>
                </a:solidFill>
                <a:latin typeface="Calibri"/>
              </a:rPr>
              <a:t>infrastructure variables. Models are estimated by gender and age group.</a:t>
            </a:r>
            <a:endParaRPr lang="es-ES" b="0" dirty="0">
              <a:solidFill>
                <a:srgbClr val="282828"/>
              </a:solidFill>
              <a:latin typeface="Calibri"/>
            </a:endParaRPr>
          </a:p>
          <a:p>
            <a:pPr>
              <a:lnSpc>
                <a:spcPct val="120000"/>
              </a:lnSpc>
            </a:pPr>
            <a:r>
              <a:rPr lang="en-US" dirty="0"/>
              <a:t>3. Gender- and age-specific analyses across the life course.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772A0A6-A11A-D894-AC8B-C279930C0043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9700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4672" y="873057"/>
            <a:ext cx="6949440" cy="59436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 dirty="0">
                <a:solidFill>
                  <a:srgbClr val="1F4E79"/>
                </a:solidFill>
                <a:latin typeface="Calibri"/>
              </a:rPr>
              <a:t>DESCRIPTIVE RESULTS: INFRASTRUCTURE ACCESS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000686"/>
            <a:ext cx="7132320" cy="41148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1800" b="1" dirty="0">
                <a:solidFill>
                  <a:srgbClr val="282828"/>
                </a:solidFill>
                <a:latin typeface="Calibri"/>
              </a:rPr>
              <a:t>Access to everyday-life infrastructure is generally rated positively.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295478"/>
            <a:ext cx="7132320" cy="64008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1600" b="1">
                <a:solidFill>
                  <a:srgbClr val="1F4E79"/>
                </a:solidFill>
                <a:latin typeface="Calibri"/>
              </a:rPr>
              <a:t>Interpretation: access is not experienced uniformly across the population, which justifies gender-sensitive analysis.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A4D444A2-7E27-A489-CF43-BA1F035036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115980"/>
              </p:ext>
            </p:extLst>
          </p:nvPr>
        </p:nvGraphicFramePr>
        <p:xfrm>
          <a:off x="804672" y="1393400"/>
          <a:ext cx="5693408" cy="35078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6383">
                  <a:extLst>
                    <a:ext uri="{9D8B030D-6E8A-4147-A177-3AD203B41FA5}">
                      <a16:colId xmlns:a16="http://schemas.microsoft.com/office/drawing/2014/main" val="1246228095"/>
                    </a:ext>
                  </a:extLst>
                </a:gridCol>
                <a:gridCol w="518542">
                  <a:extLst>
                    <a:ext uri="{9D8B030D-6E8A-4147-A177-3AD203B41FA5}">
                      <a16:colId xmlns:a16="http://schemas.microsoft.com/office/drawing/2014/main" val="2133724638"/>
                    </a:ext>
                  </a:extLst>
                </a:gridCol>
                <a:gridCol w="518542">
                  <a:extLst>
                    <a:ext uri="{9D8B030D-6E8A-4147-A177-3AD203B41FA5}">
                      <a16:colId xmlns:a16="http://schemas.microsoft.com/office/drawing/2014/main" val="3530280002"/>
                    </a:ext>
                  </a:extLst>
                </a:gridCol>
                <a:gridCol w="514816">
                  <a:extLst>
                    <a:ext uri="{9D8B030D-6E8A-4147-A177-3AD203B41FA5}">
                      <a16:colId xmlns:a16="http://schemas.microsoft.com/office/drawing/2014/main" val="1774511342"/>
                    </a:ext>
                  </a:extLst>
                </a:gridCol>
                <a:gridCol w="514816">
                  <a:extLst>
                    <a:ext uri="{9D8B030D-6E8A-4147-A177-3AD203B41FA5}">
                      <a16:colId xmlns:a16="http://schemas.microsoft.com/office/drawing/2014/main" val="4057452405"/>
                    </a:ext>
                  </a:extLst>
                </a:gridCol>
                <a:gridCol w="515437">
                  <a:extLst>
                    <a:ext uri="{9D8B030D-6E8A-4147-A177-3AD203B41FA5}">
                      <a16:colId xmlns:a16="http://schemas.microsoft.com/office/drawing/2014/main" val="3323568580"/>
                    </a:ext>
                  </a:extLst>
                </a:gridCol>
                <a:gridCol w="515437">
                  <a:extLst>
                    <a:ext uri="{9D8B030D-6E8A-4147-A177-3AD203B41FA5}">
                      <a16:colId xmlns:a16="http://schemas.microsoft.com/office/drawing/2014/main" val="1999018079"/>
                    </a:ext>
                  </a:extLst>
                </a:gridCol>
                <a:gridCol w="665722">
                  <a:extLst>
                    <a:ext uri="{9D8B030D-6E8A-4147-A177-3AD203B41FA5}">
                      <a16:colId xmlns:a16="http://schemas.microsoft.com/office/drawing/2014/main" val="374757318"/>
                    </a:ext>
                  </a:extLst>
                </a:gridCol>
                <a:gridCol w="783713">
                  <a:extLst>
                    <a:ext uri="{9D8B030D-6E8A-4147-A177-3AD203B41FA5}">
                      <a16:colId xmlns:a16="http://schemas.microsoft.com/office/drawing/2014/main" val="77230895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GB" sz="1000" kern="0" dirty="0">
                          <a:effectLst/>
                        </a:rPr>
                        <a:t> </a:t>
                      </a:r>
                      <a:endParaRPr lang="es-ES" sz="1200" kern="100" dirty="0"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GB" sz="1000" kern="0" dirty="0">
                          <a:effectLst/>
                        </a:rPr>
                        <a:t>Access Infrastructure</a:t>
                      </a:r>
                      <a:endParaRPr lang="es-E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Total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Women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Men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p t-student (bilateral)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Effect size Cohen’s d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664766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Mean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SD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Mean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SD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Mean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SD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9133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kern="0">
                          <a:effectLst/>
                        </a:rPr>
                        <a:t>Nursery Schools &amp; childcare Facilities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9.61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15.249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9.42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14.206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9.82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16.271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.</a:t>
                      </a:r>
                      <a:r>
                        <a:rPr lang="en-US" sz="1100" kern="0">
                          <a:effectLst/>
                        </a:rPr>
                        <a:t>616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-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65627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kern="0">
                          <a:effectLst/>
                        </a:rPr>
                        <a:t>Health centres &amp; hospitals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7.56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2.336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7.65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2.347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7.47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2.322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.</a:t>
                      </a:r>
                      <a:r>
                        <a:rPr lang="en-US" sz="1100" kern="0">
                          <a:effectLst/>
                        </a:rPr>
                        <a:t>135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-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7186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kern="0">
                          <a:effectLst/>
                        </a:rPr>
                        <a:t>Facilities for dependent persons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8.88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17.338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8.76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16.866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9.00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17.826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.</a:t>
                      </a:r>
                      <a:r>
                        <a:rPr lang="en-US" sz="1100" kern="0">
                          <a:effectLst/>
                        </a:rPr>
                        <a:t>791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-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08032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kern="0">
                          <a:effectLst/>
                        </a:rPr>
                        <a:t>Pedestrian areas, parks, public lighting and green spaces 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7.66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2.210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7.75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2.237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7.57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2.179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.</a:t>
                      </a:r>
                      <a:r>
                        <a:rPr lang="en-US" sz="1100" kern="0">
                          <a:effectLst/>
                        </a:rPr>
                        <a:t>102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-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1719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kern="0">
                          <a:effectLst/>
                        </a:rPr>
                        <a:t>Markets and local commerce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7.22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4.250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7.36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5.390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7.07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2.572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.</a:t>
                      </a:r>
                      <a:r>
                        <a:rPr lang="en-US" sz="1100" kern="0">
                          <a:effectLst/>
                        </a:rPr>
                        <a:t>199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-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14606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kern="0">
                          <a:effectLst/>
                        </a:rPr>
                        <a:t>Public transport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6.97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7.368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7.32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8.676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6.59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5.680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.</a:t>
                      </a:r>
                      <a:r>
                        <a:rPr lang="en-US" sz="1100" kern="0">
                          <a:effectLst/>
                        </a:rPr>
                        <a:t>055**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100" kern="0">
                          <a:effectLst/>
                        </a:rPr>
                        <a:t>.38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04823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kern="0">
                          <a:effectLst/>
                        </a:rPr>
                        <a:t>Cultural, leisure and sports facilities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6.98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4.168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6.96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4.207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7.01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4.130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.</a:t>
                      </a:r>
                      <a:r>
                        <a:rPr lang="en-US" sz="1100" kern="0">
                          <a:effectLst/>
                        </a:rPr>
                        <a:t>807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-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69442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kern="0">
                          <a:effectLst/>
                        </a:rPr>
                        <a:t>Industrial parks and business areas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6.40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8.499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6.51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9.983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6.29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6.615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.</a:t>
                      </a:r>
                      <a:r>
                        <a:rPr lang="en-US" sz="1100" kern="0">
                          <a:effectLst/>
                        </a:rPr>
                        <a:t>615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kern="0" dirty="0">
                          <a:effectLst/>
                        </a:rPr>
                        <a:t>-</a:t>
                      </a:r>
                      <a:endParaRPr lang="es-E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1626610"/>
                  </a:ext>
                </a:extLst>
              </a:tr>
            </a:tbl>
          </a:graphicData>
        </a:graphic>
      </p:graphicFrame>
      <p:sp>
        <p:nvSpPr>
          <p:cNvPr id="8" name="Elipse 7">
            <a:extLst>
              <a:ext uri="{FF2B5EF4-FFF2-40B4-BE49-F238E27FC236}">
                <a16:creationId xmlns:a16="http://schemas.microsoft.com/office/drawing/2014/main" id="{0805DD4C-770B-A92D-984E-DE832AAA7A54}"/>
              </a:ext>
            </a:extLst>
          </p:cNvPr>
          <p:cNvSpPr/>
          <p:nvPr/>
        </p:nvSpPr>
        <p:spPr>
          <a:xfrm>
            <a:off x="5134216" y="3897540"/>
            <a:ext cx="574411" cy="28280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5101DFB-B332-4D62-5316-60E6B6E5E200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4672" y="1033271"/>
            <a:ext cx="6949440" cy="59436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>
                <a:solidFill>
                  <a:srgbClr val="1F4E79"/>
                </a:solidFill>
                <a:latin typeface="Calibri"/>
              </a:rPr>
              <a:t>DESCRIPTIVE RESULTS: LIVING CONDITIONS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4052499"/>
            <a:ext cx="7040880" cy="1144929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1800" b="1" dirty="0">
                <a:solidFill>
                  <a:srgbClr val="1F4E79"/>
                </a:solidFill>
                <a:latin typeface="Calibri"/>
              </a:rPr>
              <a:t>Key message: </a:t>
            </a:r>
            <a:endParaRPr lang="es-ES" sz="1800" b="1" dirty="0">
              <a:solidFill>
                <a:srgbClr val="1F4E79"/>
              </a:solidFill>
              <a:latin typeface="Calibri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b="1" dirty="0">
                <a:solidFill>
                  <a:srgbClr val="1F4E79"/>
                </a:solidFill>
                <a:latin typeface="Calibri"/>
              </a:rPr>
              <a:t>W</a:t>
            </a:r>
            <a:r>
              <a:rPr sz="1800" b="1" dirty="0">
                <a:solidFill>
                  <a:srgbClr val="1F4E79"/>
                </a:solidFill>
                <a:latin typeface="Calibri"/>
              </a:rPr>
              <a:t>ell-being is not uniform across age groups. </a:t>
            </a:r>
            <a:endParaRPr lang="es-ES" sz="1800" b="1" dirty="0">
              <a:solidFill>
                <a:srgbClr val="1F4E79"/>
              </a:solidFill>
              <a:latin typeface="Calibri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sz="1800" b="1" dirty="0">
                <a:solidFill>
                  <a:srgbClr val="1F4E79"/>
                </a:solidFill>
                <a:latin typeface="Calibri"/>
              </a:rPr>
              <a:t>Gender and life</a:t>
            </a:r>
            <a:r>
              <a:rPr lang="es-ES" sz="1800" b="1" dirty="0">
                <a:solidFill>
                  <a:srgbClr val="1F4E79"/>
                </a:solidFill>
                <a:latin typeface="Calibri"/>
              </a:rPr>
              <a:t> </a:t>
            </a:r>
            <a:r>
              <a:rPr sz="1800" b="1" dirty="0">
                <a:solidFill>
                  <a:srgbClr val="1F4E79"/>
                </a:solidFill>
                <a:latin typeface="Calibri"/>
              </a:rPr>
              <a:t>course stage interact in shaping assessments of living conditions.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09B7C6A9-FE01-8A14-8C38-5446162CF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172378"/>
              </p:ext>
            </p:extLst>
          </p:nvPr>
        </p:nvGraphicFramePr>
        <p:xfrm>
          <a:off x="804672" y="1660572"/>
          <a:ext cx="6840467" cy="17685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1886">
                  <a:extLst>
                    <a:ext uri="{9D8B030D-6E8A-4147-A177-3AD203B41FA5}">
                      <a16:colId xmlns:a16="http://schemas.microsoft.com/office/drawing/2014/main" val="902714682"/>
                    </a:ext>
                  </a:extLst>
                </a:gridCol>
                <a:gridCol w="697341">
                  <a:extLst>
                    <a:ext uri="{9D8B030D-6E8A-4147-A177-3AD203B41FA5}">
                      <a16:colId xmlns:a16="http://schemas.microsoft.com/office/drawing/2014/main" val="288414809"/>
                    </a:ext>
                  </a:extLst>
                </a:gridCol>
                <a:gridCol w="718038">
                  <a:extLst>
                    <a:ext uri="{9D8B030D-6E8A-4147-A177-3AD203B41FA5}">
                      <a16:colId xmlns:a16="http://schemas.microsoft.com/office/drawing/2014/main" val="2362614707"/>
                    </a:ext>
                  </a:extLst>
                </a:gridCol>
                <a:gridCol w="718038">
                  <a:extLst>
                    <a:ext uri="{9D8B030D-6E8A-4147-A177-3AD203B41FA5}">
                      <a16:colId xmlns:a16="http://schemas.microsoft.com/office/drawing/2014/main" val="3765816454"/>
                    </a:ext>
                  </a:extLst>
                </a:gridCol>
                <a:gridCol w="653558">
                  <a:extLst>
                    <a:ext uri="{9D8B030D-6E8A-4147-A177-3AD203B41FA5}">
                      <a16:colId xmlns:a16="http://schemas.microsoft.com/office/drawing/2014/main" val="3073119838"/>
                    </a:ext>
                  </a:extLst>
                </a:gridCol>
                <a:gridCol w="657538">
                  <a:extLst>
                    <a:ext uri="{9D8B030D-6E8A-4147-A177-3AD203B41FA5}">
                      <a16:colId xmlns:a16="http://schemas.microsoft.com/office/drawing/2014/main" val="3342149110"/>
                    </a:ext>
                  </a:extLst>
                </a:gridCol>
                <a:gridCol w="657538">
                  <a:extLst>
                    <a:ext uri="{9D8B030D-6E8A-4147-A177-3AD203B41FA5}">
                      <a16:colId xmlns:a16="http://schemas.microsoft.com/office/drawing/2014/main" val="901183757"/>
                    </a:ext>
                  </a:extLst>
                </a:gridCol>
                <a:gridCol w="853367">
                  <a:extLst>
                    <a:ext uri="{9D8B030D-6E8A-4147-A177-3AD203B41FA5}">
                      <a16:colId xmlns:a16="http://schemas.microsoft.com/office/drawing/2014/main" val="1948032949"/>
                    </a:ext>
                  </a:extLst>
                </a:gridCol>
                <a:gridCol w="733163">
                  <a:extLst>
                    <a:ext uri="{9D8B030D-6E8A-4147-A177-3AD203B41FA5}">
                      <a16:colId xmlns:a16="http://schemas.microsoft.com/office/drawing/2014/main" val="3647801227"/>
                    </a:ext>
                  </a:extLst>
                </a:gridCol>
              </a:tblGrid>
              <a:tr h="261144">
                <a:tc row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GB" sz="1000" kern="0" dirty="0">
                          <a:effectLst/>
                        </a:rPr>
                        <a:t> </a:t>
                      </a:r>
                      <a:endParaRPr lang="es-ES" sz="1200" kern="100" dirty="0">
                        <a:effectLst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GB" sz="1000" kern="0" dirty="0">
                          <a:effectLst/>
                        </a:rPr>
                        <a:t>Age Group</a:t>
                      </a:r>
                      <a:endParaRPr lang="es-E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Total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Women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Men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p t-student (bilateral)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Effect size Cohen’s d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6738313"/>
                  </a:ext>
                </a:extLst>
              </a:tr>
              <a:tr h="35014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Mean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SD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Mean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SD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Mean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1000" kern="0">
                          <a:effectLst/>
                        </a:rPr>
                        <a:t>SD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341340"/>
                  </a:ext>
                </a:extLst>
              </a:tr>
              <a:tr h="23144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00" kern="0">
                          <a:effectLst/>
                        </a:rPr>
                        <a:t>Age 18-30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6.88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2.250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6.50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2.407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7.24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2.033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.011***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.28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0479462"/>
                  </a:ext>
                </a:extLst>
              </a:tr>
              <a:tr h="23144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00" kern="0">
                          <a:effectLst/>
                        </a:rPr>
                        <a:t>Age 31-45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7.05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5.384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7.45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7.369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6.66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2.033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.177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kern="0">
                          <a:effectLst/>
                        </a:rPr>
                        <a:t>-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5205831"/>
                  </a:ext>
                </a:extLst>
              </a:tr>
              <a:tr h="23144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00" kern="0">
                          <a:effectLst/>
                        </a:rPr>
                        <a:t>Age 46-65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6.74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2.073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6.67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2.249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6.81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1.880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.436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kern="0">
                          <a:effectLst/>
                        </a:rPr>
                        <a:t>-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2913400"/>
                  </a:ext>
                </a:extLst>
              </a:tr>
              <a:tr h="23144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000" kern="0">
                          <a:effectLst/>
                        </a:rPr>
                        <a:t>Age 65+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7.87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5.143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8.02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6.736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7.69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1.858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.138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kern="0">
                          <a:effectLst/>
                        </a:rPr>
                        <a:t>-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749202"/>
                  </a:ext>
                </a:extLst>
              </a:tr>
              <a:tr h="23144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000" kern="0">
                          <a:effectLst/>
                        </a:rPr>
                        <a:t>Total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7.11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3.964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7.18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5.204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7.05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1.974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000" kern="0">
                          <a:effectLst/>
                        </a:rPr>
                        <a:t>.515</a:t>
                      </a:r>
                      <a:endParaRPr lang="es-E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kern="0" dirty="0">
                          <a:effectLst/>
                        </a:rPr>
                        <a:t>-</a:t>
                      </a:r>
                      <a:endParaRPr lang="es-E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3717678"/>
                  </a:ext>
                </a:extLst>
              </a:tr>
            </a:tbl>
          </a:graphicData>
        </a:graphic>
      </p:graphicFrame>
      <p:sp>
        <p:nvSpPr>
          <p:cNvPr id="7" name="Elipse 6">
            <a:extLst>
              <a:ext uri="{FF2B5EF4-FFF2-40B4-BE49-F238E27FC236}">
                <a16:creationId xmlns:a16="http://schemas.microsoft.com/office/drawing/2014/main" id="{739F1056-B414-E1DE-FA2E-2C2E84E0D3E8}"/>
              </a:ext>
            </a:extLst>
          </p:cNvPr>
          <p:cNvSpPr/>
          <p:nvPr/>
        </p:nvSpPr>
        <p:spPr>
          <a:xfrm>
            <a:off x="6369127" y="2175113"/>
            <a:ext cx="574411" cy="28280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D90C143-F8C5-F72E-3484-44EAB2306CEA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4672" y="818065"/>
            <a:ext cx="6949440" cy="59436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 dirty="0">
                <a:solidFill>
                  <a:srgbClr val="1F4E79"/>
                </a:solidFill>
                <a:latin typeface="Calibri"/>
              </a:rPr>
              <a:t>REGRESSION RESULTS: GENDER DIFFERENCES</a:t>
            </a:r>
          </a:p>
        </p:txBody>
      </p:sp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77E3C4F7-B45D-E477-41EA-B199C4CBA0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314231"/>
              </p:ext>
            </p:extLst>
          </p:nvPr>
        </p:nvGraphicFramePr>
        <p:xfrm>
          <a:off x="659631" y="1305778"/>
          <a:ext cx="7824738" cy="51340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3930">
                  <a:extLst>
                    <a:ext uri="{9D8B030D-6E8A-4147-A177-3AD203B41FA5}">
                      <a16:colId xmlns:a16="http://schemas.microsoft.com/office/drawing/2014/main" val="1986457383"/>
                    </a:ext>
                  </a:extLst>
                </a:gridCol>
                <a:gridCol w="622422">
                  <a:extLst>
                    <a:ext uri="{9D8B030D-6E8A-4147-A177-3AD203B41FA5}">
                      <a16:colId xmlns:a16="http://schemas.microsoft.com/office/drawing/2014/main" val="2123495691"/>
                    </a:ext>
                  </a:extLst>
                </a:gridCol>
                <a:gridCol w="643673">
                  <a:extLst>
                    <a:ext uri="{9D8B030D-6E8A-4147-A177-3AD203B41FA5}">
                      <a16:colId xmlns:a16="http://schemas.microsoft.com/office/drawing/2014/main" val="1364063849"/>
                    </a:ext>
                  </a:extLst>
                </a:gridCol>
                <a:gridCol w="619626">
                  <a:extLst>
                    <a:ext uri="{9D8B030D-6E8A-4147-A177-3AD203B41FA5}">
                      <a16:colId xmlns:a16="http://schemas.microsoft.com/office/drawing/2014/main" val="353921344"/>
                    </a:ext>
                  </a:extLst>
                </a:gridCol>
                <a:gridCol w="628574">
                  <a:extLst>
                    <a:ext uri="{9D8B030D-6E8A-4147-A177-3AD203B41FA5}">
                      <a16:colId xmlns:a16="http://schemas.microsoft.com/office/drawing/2014/main" val="2540750251"/>
                    </a:ext>
                  </a:extLst>
                </a:gridCol>
                <a:gridCol w="701833">
                  <a:extLst>
                    <a:ext uri="{9D8B030D-6E8A-4147-A177-3AD203B41FA5}">
                      <a16:colId xmlns:a16="http://schemas.microsoft.com/office/drawing/2014/main" val="3081531168"/>
                    </a:ext>
                  </a:extLst>
                </a:gridCol>
                <a:gridCol w="630811">
                  <a:extLst>
                    <a:ext uri="{9D8B030D-6E8A-4147-A177-3AD203B41FA5}">
                      <a16:colId xmlns:a16="http://schemas.microsoft.com/office/drawing/2014/main" val="2496235214"/>
                    </a:ext>
                  </a:extLst>
                </a:gridCol>
                <a:gridCol w="630811">
                  <a:extLst>
                    <a:ext uri="{9D8B030D-6E8A-4147-A177-3AD203B41FA5}">
                      <a16:colId xmlns:a16="http://schemas.microsoft.com/office/drawing/2014/main" val="154643895"/>
                    </a:ext>
                  </a:extLst>
                </a:gridCol>
                <a:gridCol w="630811">
                  <a:extLst>
                    <a:ext uri="{9D8B030D-6E8A-4147-A177-3AD203B41FA5}">
                      <a16:colId xmlns:a16="http://schemas.microsoft.com/office/drawing/2014/main" val="2928386675"/>
                    </a:ext>
                  </a:extLst>
                </a:gridCol>
                <a:gridCol w="628574">
                  <a:extLst>
                    <a:ext uri="{9D8B030D-6E8A-4147-A177-3AD203B41FA5}">
                      <a16:colId xmlns:a16="http://schemas.microsoft.com/office/drawing/2014/main" val="1189178048"/>
                    </a:ext>
                  </a:extLst>
                </a:gridCol>
                <a:gridCol w="643673">
                  <a:extLst>
                    <a:ext uri="{9D8B030D-6E8A-4147-A177-3AD203B41FA5}">
                      <a16:colId xmlns:a16="http://schemas.microsoft.com/office/drawing/2014/main" val="3850835681"/>
                    </a:ext>
                  </a:extLst>
                </a:gridCol>
              </a:tblGrid>
              <a:tr h="3069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 dirty="0">
                          <a:effectLst/>
                        </a:rPr>
                        <a:t> </a:t>
                      </a:r>
                      <a:endParaRPr lang="es-E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General (N= 1502)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</a:rPr>
                        <a:t>Standardized Coefficients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18-30 years (N= 242)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</a:rPr>
                        <a:t>Standardized Coefficients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31-45 years (N= 340)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</a:rPr>
                        <a:t>Standardized Coefficients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46-65 years (N= 545)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</a:rPr>
                        <a:t>Standardized Coefficients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&gt; 65 years (N= 375)</a:t>
                      </a:r>
                      <a:endParaRPr lang="es-ES" sz="1000" kern="100">
                        <a:effectLst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0">
                          <a:effectLst/>
                        </a:rPr>
                        <a:t>Standardized Coefficients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738597"/>
                  </a:ext>
                </a:extLst>
              </a:tr>
              <a:tr h="329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0" dirty="0">
                          <a:effectLst/>
                        </a:rPr>
                        <a:t>Men </a:t>
                      </a:r>
                      <a:endParaRPr lang="es-ES" sz="1000" b="1" kern="100" dirty="0">
                        <a:effectLst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0" dirty="0">
                          <a:effectLst/>
                        </a:rPr>
                        <a:t>(N= 736) </a:t>
                      </a:r>
                      <a:endParaRPr lang="es-ES" sz="10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0" dirty="0">
                          <a:solidFill>
                            <a:srgbClr val="FF0000"/>
                          </a:solidFill>
                          <a:effectLst/>
                        </a:rPr>
                        <a:t>Women (N= 766)</a:t>
                      </a:r>
                      <a:endParaRPr lang="es-ES" sz="1000" b="1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0">
                          <a:effectLst/>
                        </a:rPr>
                        <a:t>Men </a:t>
                      </a:r>
                      <a:endParaRPr lang="es-ES" sz="1000" b="1" kern="100">
                        <a:effectLst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0">
                          <a:effectLst/>
                        </a:rPr>
                        <a:t>(N= 123)</a:t>
                      </a:r>
                      <a:endParaRPr lang="es-ES" sz="10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0" dirty="0">
                          <a:solidFill>
                            <a:srgbClr val="FF0000"/>
                          </a:solidFill>
                          <a:effectLst/>
                        </a:rPr>
                        <a:t>Women (N= 119)</a:t>
                      </a:r>
                      <a:endParaRPr lang="es-ES" sz="1000" b="1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0" dirty="0">
                          <a:effectLst/>
                        </a:rPr>
                        <a:t>Men </a:t>
                      </a:r>
                      <a:endParaRPr lang="es-ES" sz="1000" b="1" kern="100" dirty="0">
                        <a:effectLst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0" dirty="0">
                          <a:effectLst/>
                        </a:rPr>
                        <a:t>(N= 172)</a:t>
                      </a:r>
                      <a:endParaRPr lang="es-ES" sz="10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0" dirty="0">
                          <a:solidFill>
                            <a:srgbClr val="FF0000"/>
                          </a:solidFill>
                          <a:effectLst/>
                        </a:rPr>
                        <a:t>Women (N= 168)</a:t>
                      </a:r>
                      <a:endParaRPr lang="es-ES" sz="1000" b="1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0" dirty="0">
                          <a:effectLst/>
                        </a:rPr>
                        <a:t>Men </a:t>
                      </a:r>
                      <a:endParaRPr lang="es-ES" sz="1000" b="1" kern="100" dirty="0">
                        <a:effectLst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0" dirty="0">
                          <a:effectLst/>
                        </a:rPr>
                        <a:t>(N= 272)</a:t>
                      </a:r>
                      <a:endParaRPr lang="es-ES" sz="10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0" dirty="0">
                          <a:solidFill>
                            <a:srgbClr val="FF0000"/>
                          </a:solidFill>
                          <a:effectLst/>
                        </a:rPr>
                        <a:t>Women (N= 273</a:t>
                      </a:r>
                      <a:r>
                        <a:rPr lang="en-US" sz="1000" b="1" kern="0" dirty="0">
                          <a:effectLst/>
                        </a:rPr>
                        <a:t>)</a:t>
                      </a:r>
                      <a:endParaRPr lang="es-ES" sz="10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0" dirty="0">
                          <a:effectLst/>
                        </a:rPr>
                        <a:t>Men </a:t>
                      </a:r>
                      <a:endParaRPr lang="es-ES" sz="1000" b="1" kern="100" dirty="0">
                        <a:effectLst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0" dirty="0">
                          <a:effectLst/>
                        </a:rPr>
                        <a:t>(N= 169)</a:t>
                      </a:r>
                      <a:endParaRPr lang="es-ES" sz="10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0" dirty="0">
                          <a:solidFill>
                            <a:srgbClr val="FF0000"/>
                          </a:solidFill>
                          <a:effectLst/>
                        </a:rPr>
                        <a:t>Women (N= 206)</a:t>
                      </a:r>
                      <a:endParaRPr lang="es-ES" sz="1000" b="1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extLst>
                  <a:ext uri="{0D108BD9-81ED-4DB2-BD59-A6C34878D82A}">
                    <a16:rowId xmlns:a16="http://schemas.microsoft.com/office/drawing/2014/main" val="4174405279"/>
                  </a:ext>
                </a:extLst>
              </a:tr>
              <a:tr h="15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i="1" kern="0" dirty="0">
                          <a:effectLst/>
                        </a:rPr>
                        <a:t>Model 1</a:t>
                      </a:r>
                      <a:endParaRPr lang="es-ES" sz="10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R</a:t>
                      </a:r>
                      <a:r>
                        <a:rPr lang="en-US" sz="900" kern="0" baseline="30000">
                          <a:effectLst/>
                        </a:rPr>
                        <a:t>2</a:t>
                      </a:r>
                      <a:r>
                        <a:rPr lang="en-US" sz="900" kern="0">
                          <a:effectLst/>
                        </a:rPr>
                        <a:t>=0.002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R</a:t>
                      </a:r>
                      <a:r>
                        <a:rPr lang="en-US" sz="900" kern="0" baseline="30000">
                          <a:effectLst/>
                        </a:rPr>
                        <a:t>2</a:t>
                      </a:r>
                      <a:r>
                        <a:rPr lang="en-US" sz="900" kern="0">
                          <a:effectLst/>
                        </a:rPr>
                        <a:t>=0.014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R</a:t>
                      </a:r>
                      <a:r>
                        <a:rPr lang="en-US" sz="900" kern="0" baseline="30000">
                          <a:effectLst/>
                        </a:rPr>
                        <a:t>2</a:t>
                      </a:r>
                      <a:r>
                        <a:rPr lang="en-US" sz="900" kern="0">
                          <a:effectLst/>
                        </a:rPr>
                        <a:t>=-0.008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R</a:t>
                      </a:r>
                      <a:r>
                        <a:rPr lang="en-US" sz="900" kern="0" baseline="30000">
                          <a:effectLst/>
                        </a:rPr>
                        <a:t>2</a:t>
                      </a:r>
                      <a:r>
                        <a:rPr lang="en-US" sz="900" kern="0">
                          <a:effectLst/>
                        </a:rPr>
                        <a:t>=0.056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R</a:t>
                      </a:r>
                      <a:r>
                        <a:rPr lang="en-US" sz="900" kern="0" baseline="30000">
                          <a:effectLst/>
                        </a:rPr>
                        <a:t>2</a:t>
                      </a:r>
                      <a:r>
                        <a:rPr lang="en-US" sz="900" kern="0">
                          <a:effectLst/>
                        </a:rPr>
                        <a:t>=0.025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R</a:t>
                      </a:r>
                      <a:r>
                        <a:rPr lang="en-US" sz="900" kern="0" baseline="30000">
                          <a:effectLst/>
                        </a:rPr>
                        <a:t>2</a:t>
                      </a:r>
                      <a:r>
                        <a:rPr lang="en-US" sz="900" kern="0">
                          <a:effectLst/>
                        </a:rPr>
                        <a:t>=0.095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R</a:t>
                      </a:r>
                      <a:r>
                        <a:rPr lang="en-US" sz="900" kern="0" baseline="30000">
                          <a:effectLst/>
                        </a:rPr>
                        <a:t>2</a:t>
                      </a:r>
                      <a:r>
                        <a:rPr lang="en-US" sz="900" kern="0">
                          <a:effectLst/>
                        </a:rPr>
                        <a:t>=0.006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R</a:t>
                      </a:r>
                      <a:r>
                        <a:rPr lang="en-US" sz="900" kern="0" baseline="30000">
                          <a:effectLst/>
                        </a:rPr>
                        <a:t>2</a:t>
                      </a:r>
                      <a:r>
                        <a:rPr lang="en-US" sz="900" kern="0">
                          <a:effectLst/>
                        </a:rPr>
                        <a:t>=0.059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R</a:t>
                      </a:r>
                      <a:r>
                        <a:rPr lang="en-US" sz="900" kern="0" baseline="30000">
                          <a:effectLst/>
                        </a:rPr>
                        <a:t>2</a:t>
                      </a:r>
                      <a:r>
                        <a:rPr lang="en-US" sz="900" kern="0">
                          <a:effectLst/>
                        </a:rPr>
                        <a:t>=0.000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R</a:t>
                      </a:r>
                      <a:r>
                        <a:rPr lang="en-US" sz="900" kern="0" baseline="30000">
                          <a:effectLst/>
                        </a:rPr>
                        <a:t>2</a:t>
                      </a:r>
                      <a:r>
                        <a:rPr lang="en-US" sz="900" kern="0">
                          <a:effectLst/>
                        </a:rPr>
                        <a:t>=0.015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extLst>
                  <a:ext uri="{0D108BD9-81ED-4DB2-BD59-A6C34878D82A}">
                    <a16:rowId xmlns:a16="http://schemas.microsoft.com/office/drawing/2014/main" val="2070171879"/>
                  </a:ext>
                </a:extLst>
              </a:tr>
              <a:tr h="15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Education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0.040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-0.017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0.079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0.226**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0.137*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0.050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0.078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0.162**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-0.018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-0.120*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extLst>
                  <a:ext uri="{0D108BD9-81ED-4DB2-BD59-A6C34878D82A}">
                    <a16:rowId xmlns:a16="http://schemas.microsoft.com/office/drawing/2014/main" val="402963331"/>
                  </a:ext>
                </a:extLst>
              </a:tr>
              <a:tr h="15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Income Level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-0.016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0.120***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0.049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-0.082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-0.087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0.304***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-0.036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0.171**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-0.005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0.041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extLst>
                  <a:ext uri="{0D108BD9-81ED-4DB2-BD59-A6C34878D82A}">
                    <a16:rowId xmlns:a16="http://schemas.microsoft.com/office/drawing/2014/main" val="2261276141"/>
                  </a:ext>
                </a:extLst>
              </a:tr>
              <a:tr h="121465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extLst>
                  <a:ext uri="{0D108BD9-81ED-4DB2-BD59-A6C34878D82A}">
                    <a16:rowId xmlns:a16="http://schemas.microsoft.com/office/drawing/2014/main" val="1070035446"/>
                  </a:ext>
                </a:extLst>
              </a:tr>
              <a:tr h="15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i="1" kern="0" dirty="0">
                          <a:effectLst/>
                        </a:rPr>
                        <a:t>Model 2</a:t>
                      </a:r>
                      <a:endParaRPr lang="es-ES" sz="10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extLst>
                  <a:ext uri="{0D108BD9-81ED-4DB2-BD59-A6C34878D82A}">
                    <a16:rowId xmlns:a16="http://schemas.microsoft.com/office/drawing/2014/main" val="2017666864"/>
                  </a:ext>
                </a:extLst>
              </a:tr>
              <a:tr h="15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Education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0.036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0.010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0.069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0.309***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0.095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0.017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0.049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0.144**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0.040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0.015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extLst>
                  <a:ext uri="{0D108BD9-81ED-4DB2-BD59-A6C34878D82A}">
                    <a16:rowId xmlns:a16="http://schemas.microsoft.com/office/drawing/2014/main" val="3426278556"/>
                  </a:ext>
                </a:extLst>
              </a:tr>
              <a:tr h="15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Income Level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-0.014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0.136***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0.024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-0.152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-0.058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0.280***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-0.034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0.162**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-0.005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0.061**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extLst>
                  <a:ext uri="{0D108BD9-81ED-4DB2-BD59-A6C34878D82A}">
                    <a16:rowId xmlns:a16="http://schemas.microsoft.com/office/drawing/2014/main" val="2162602587"/>
                  </a:ext>
                </a:extLst>
              </a:tr>
              <a:tr h="121465">
                <a:tc gridSpan="4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 dirty="0">
                          <a:solidFill>
                            <a:srgbClr val="FFC000"/>
                          </a:solidFill>
                          <a:effectLst/>
                        </a:rPr>
                        <a:t>Infrastructure for sustaining life</a:t>
                      </a:r>
                      <a:endParaRPr lang="es-ES" sz="1000" kern="100" dirty="0">
                        <a:solidFill>
                          <a:srgbClr val="FFC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extLst>
                  <a:ext uri="{0D108BD9-81ED-4DB2-BD59-A6C34878D82A}">
                    <a16:rowId xmlns:a16="http://schemas.microsoft.com/office/drawing/2014/main" val="2362098600"/>
                  </a:ext>
                </a:extLst>
              </a:tr>
              <a:tr h="2812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Nursery Schools &amp; childcare Facilities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 dirty="0">
                          <a:effectLst/>
                        </a:rPr>
                        <a:t>-0.002</a:t>
                      </a:r>
                      <a:endParaRPr lang="es-E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0.023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-0.049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0.081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-0.128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-0.027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0.049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-0.076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0.096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0.041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extLst>
                  <a:ext uri="{0D108BD9-81ED-4DB2-BD59-A6C34878D82A}">
                    <a16:rowId xmlns:a16="http://schemas.microsoft.com/office/drawing/2014/main" val="3644259937"/>
                  </a:ext>
                </a:extLst>
              </a:tr>
              <a:tr h="15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Health centres &amp; hospitals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0.051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-0.051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0.108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0.187*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0.005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0.117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-0.078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0.032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0.082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-0.073**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extLst>
                  <a:ext uri="{0D108BD9-81ED-4DB2-BD59-A6C34878D82A}">
                    <a16:rowId xmlns:a16="http://schemas.microsoft.com/office/drawing/2014/main" val="1556667458"/>
                  </a:ext>
                </a:extLst>
              </a:tr>
              <a:tr h="2812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Facilities for dependent persons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-0.005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0.136***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0.000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-0.026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-0.029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0.298***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-0.021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0.142**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-0.038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0.022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extLst>
                  <a:ext uri="{0D108BD9-81ED-4DB2-BD59-A6C34878D82A}">
                    <a16:rowId xmlns:a16="http://schemas.microsoft.com/office/drawing/2014/main" val="3555141943"/>
                  </a:ext>
                </a:extLst>
              </a:tr>
              <a:tr h="15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Public transport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0.092**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0.003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-0.188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0.073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0.099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0.060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0.085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-0.039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0.154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0.005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extLst>
                  <a:ext uri="{0D108BD9-81ED-4DB2-BD59-A6C34878D82A}">
                    <a16:rowId xmlns:a16="http://schemas.microsoft.com/office/drawing/2014/main" val="2338691679"/>
                  </a:ext>
                </a:extLst>
              </a:tr>
              <a:tr h="2812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Industrial parks and business areas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0.037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-0.110***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0.115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-0.107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0.021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-0.108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0.035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-0.011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-0.049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-0.094**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extLst>
                  <a:ext uri="{0D108BD9-81ED-4DB2-BD59-A6C34878D82A}">
                    <a16:rowId xmlns:a16="http://schemas.microsoft.com/office/drawing/2014/main" val="2040196038"/>
                  </a:ext>
                </a:extLst>
              </a:tr>
              <a:tr h="121465">
                <a:tc gridSpan="4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 dirty="0">
                          <a:solidFill>
                            <a:srgbClr val="FFC000"/>
                          </a:solidFill>
                          <a:effectLst/>
                        </a:rPr>
                        <a:t>Infrastructure for living well</a:t>
                      </a:r>
                      <a:endParaRPr lang="es-ES" sz="1000" kern="100" dirty="0">
                        <a:solidFill>
                          <a:srgbClr val="FFC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 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extLst>
                  <a:ext uri="{0D108BD9-81ED-4DB2-BD59-A6C34878D82A}">
                    <a16:rowId xmlns:a16="http://schemas.microsoft.com/office/drawing/2014/main" val="1962710880"/>
                  </a:ext>
                </a:extLst>
              </a:tr>
              <a:tr h="2812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Pedestrian areas, park, public lighting and green spaces 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0.186***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-0.096**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0.227**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 dirty="0">
                          <a:effectLst/>
                        </a:rPr>
                        <a:t>0.118</a:t>
                      </a:r>
                      <a:endParaRPr lang="es-E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 dirty="0">
                          <a:effectLst/>
                        </a:rPr>
                        <a:t>0.098</a:t>
                      </a:r>
                      <a:endParaRPr lang="es-E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-0.105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0.248***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0.066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0.243***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-0.038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extLst>
                  <a:ext uri="{0D108BD9-81ED-4DB2-BD59-A6C34878D82A}">
                    <a16:rowId xmlns:a16="http://schemas.microsoft.com/office/drawing/2014/main" val="657380479"/>
                  </a:ext>
                </a:extLst>
              </a:tr>
              <a:tr h="15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Markets and local commerce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0.015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0.160***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0.006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0.053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0.092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-0.095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0.010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0.069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-0.173*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0.147***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extLst>
                  <a:ext uri="{0D108BD9-81ED-4DB2-BD59-A6C34878D82A}">
                    <a16:rowId xmlns:a16="http://schemas.microsoft.com/office/drawing/2014/main" val="1448513417"/>
                  </a:ext>
                </a:extLst>
              </a:tr>
              <a:tr h="2812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0">
                          <a:effectLst/>
                        </a:rPr>
                        <a:t>Cultural, leisure and sports facilities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0.105**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0.479***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0.125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-0.207*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0.174*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0.130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0.185**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0.073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0.121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 dirty="0">
                          <a:effectLst/>
                        </a:rPr>
                        <a:t>0.809***</a:t>
                      </a:r>
                      <a:endParaRPr lang="es-E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 anchor="ctr"/>
                </a:tc>
                <a:extLst>
                  <a:ext uri="{0D108BD9-81ED-4DB2-BD59-A6C34878D82A}">
                    <a16:rowId xmlns:a16="http://schemas.microsoft.com/office/drawing/2014/main" val="1721345425"/>
                  </a:ext>
                </a:extLst>
              </a:tr>
              <a:tr h="15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VIF max.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1.381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1.946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2.166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1.782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1.766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1.699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1.609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1.806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2.332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 dirty="0">
                          <a:effectLst/>
                        </a:rPr>
                        <a:t>2.334</a:t>
                      </a:r>
                      <a:endParaRPr lang="es-E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extLst>
                  <a:ext uri="{0D108BD9-81ED-4DB2-BD59-A6C34878D82A}">
                    <a16:rowId xmlns:a16="http://schemas.microsoft.com/office/drawing/2014/main" val="3186426949"/>
                  </a:ext>
                </a:extLst>
              </a:tr>
              <a:tr h="15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F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 dirty="0">
                          <a:effectLst/>
                        </a:rPr>
                        <a:t>7.698***</a:t>
                      </a:r>
                      <a:endParaRPr lang="es-E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43.144***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1.395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1.789*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2.590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4.115***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4.996***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3.223***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1.831*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 dirty="0">
                          <a:effectLst/>
                        </a:rPr>
                        <a:t>92.635***</a:t>
                      </a:r>
                      <a:endParaRPr lang="es-E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extLst>
                  <a:ext uri="{0D108BD9-81ED-4DB2-BD59-A6C34878D82A}">
                    <a16:rowId xmlns:a16="http://schemas.microsoft.com/office/drawing/2014/main" val="542272775"/>
                  </a:ext>
                </a:extLst>
              </a:tr>
              <a:tr h="15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R</a:t>
                      </a:r>
                      <a:r>
                        <a:rPr lang="en-US" sz="1000" kern="0" baseline="30000">
                          <a:effectLst/>
                        </a:rPr>
                        <a:t>2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 dirty="0">
                          <a:effectLst/>
                        </a:rPr>
                        <a:t>0.096***</a:t>
                      </a:r>
                      <a:endParaRPr lang="es-E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0.364***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0.111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0.142*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0.136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0.208***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0.161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0.110***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0.104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 dirty="0">
                          <a:effectLst/>
                        </a:rPr>
                        <a:t>0.826***</a:t>
                      </a:r>
                      <a:endParaRPr lang="es-E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extLst>
                  <a:ext uri="{0D108BD9-81ED-4DB2-BD59-A6C34878D82A}">
                    <a16:rowId xmlns:a16="http://schemas.microsoft.com/office/drawing/2014/main" val="4175538017"/>
                  </a:ext>
                </a:extLst>
              </a:tr>
              <a:tr h="15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Adjusted R</a:t>
                      </a:r>
                      <a:r>
                        <a:rPr lang="en-US" sz="1000" kern="0" baseline="30000">
                          <a:effectLst/>
                        </a:rPr>
                        <a:t>2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 dirty="0">
                          <a:effectLst/>
                        </a:rPr>
                        <a:t>0.084***</a:t>
                      </a:r>
                      <a:endParaRPr lang="es-E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0.355***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0.031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0.063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0.082**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0.157***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0.129***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0.076**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0.047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 dirty="0">
                          <a:effectLst/>
                        </a:rPr>
                        <a:t>0.817***</a:t>
                      </a:r>
                      <a:endParaRPr lang="es-E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extLst>
                  <a:ext uri="{0D108BD9-81ED-4DB2-BD59-A6C34878D82A}">
                    <a16:rowId xmlns:a16="http://schemas.microsoft.com/office/drawing/2014/main" val="3320636666"/>
                  </a:ext>
                </a:extLst>
              </a:tr>
              <a:tr h="151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Δ R</a:t>
                      </a:r>
                      <a:r>
                        <a:rPr lang="en-US" sz="1000" kern="0" baseline="30000">
                          <a:effectLst/>
                        </a:rPr>
                        <a:t>2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0.082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0.350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0.119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0.086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0.111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0.113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0.155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0.051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>
                          <a:effectLst/>
                        </a:rPr>
                        <a:t>0.104</a:t>
                      </a:r>
                      <a:endParaRPr lang="es-E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0" dirty="0">
                          <a:effectLst/>
                        </a:rPr>
                        <a:t>0.811</a:t>
                      </a:r>
                      <a:endParaRPr lang="es-E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97" marR="60397" marT="0" marB="0"/>
                </a:tc>
                <a:extLst>
                  <a:ext uri="{0D108BD9-81ED-4DB2-BD59-A6C34878D82A}">
                    <a16:rowId xmlns:a16="http://schemas.microsoft.com/office/drawing/2014/main" val="2885983012"/>
                  </a:ext>
                </a:extLst>
              </a:tr>
            </a:tbl>
          </a:graphicData>
        </a:graphic>
      </p:graphicFrame>
      <p:sp>
        <p:nvSpPr>
          <p:cNvPr id="17" name="Elipse 16">
            <a:extLst>
              <a:ext uri="{FF2B5EF4-FFF2-40B4-BE49-F238E27FC236}">
                <a16:creationId xmlns:a16="http://schemas.microsoft.com/office/drawing/2014/main" id="{78340826-7362-F0B3-380A-4DFE67B96E33}"/>
              </a:ext>
            </a:extLst>
          </p:cNvPr>
          <p:cNvSpPr/>
          <p:nvPr/>
        </p:nvSpPr>
        <p:spPr>
          <a:xfrm>
            <a:off x="2729436" y="6108972"/>
            <a:ext cx="574411" cy="28280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9B29A620-B498-8821-BC04-14B691AC5180}"/>
              </a:ext>
            </a:extLst>
          </p:cNvPr>
          <p:cNvSpPr/>
          <p:nvPr/>
        </p:nvSpPr>
        <p:spPr>
          <a:xfrm>
            <a:off x="5948063" y="6088808"/>
            <a:ext cx="574411" cy="28280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3EA3E16B-28FC-450A-329D-93641A5F2CD0}"/>
              </a:ext>
            </a:extLst>
          </p:cNvPr>
          <p:cNvSpPr/>
          <p:nvPr/>
        </p:nvSpPr>
        <p:spPr>
          <a:xfrm>
            <a:off x="7899657" y="6061191"/>
            <a:ext cx="574411" cy="28280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A89FB58C-BE19-C9FC-BB1C-C85E9DF5BDBA}"/>
              </a:ext>
            </a:extLst>
          </p:cNvPr>
          <p:cNvSpPr/>
          <p:nvPr/>
        </p:nvSpPr>
        <p:spPr>
          <a:xfrm>
            <a:off x="5331042" y="6086329"/>
            <a:ext cx="574411" cy="28280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7B97F20F-D689-2D6A-E071-FE3495FA8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9436" y="2863489"/>
            <a:ext cx="609653" cy="280440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91D25F1-0B31-4EDA-93BB-6F97854AD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3817" y="2638616"/>
            <a:ext cx="609653" cy="28044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6ECEC837-703B-9458-E81F-49822017B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7297" y="2815180"/>
            <a:ext cx="609653" cy="280440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129F6323-46E6-CC7A-FEE2-26C14FBE9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1943" y="2638616"/>
            <a:ext cx="609653" cy="28044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61892B7-DDFA-1EB4-8B93-0287568B6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1678" y="2911123"/>
            <a:ext cx="609653" cy="184497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B6A9303-20AA-618B-64F3-14FC19266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9729" y="2842467"/>
            <a:ext cx="609653" cy="280440"/>
          </a:xfrm>
          <a:prstGeom prst="rect">
            <a:avLst/>
          </a:prstGeom>
        </p:spPr>
      </p:pic>
      <p:sp>
        <p:nvSpPr>
          <p:cNvPr id="44" name="Elipse 43">
            <a:extLst>
              <a:ext uri="{FF2B5EF4-FFF2-40B4-BE49-F238E27FC236}">
                <a16:creationId xmlns:a16="http://schemas.microsoft.com/office/drawing/2014/main" id="{4C2C7CBD-B4A8-D9B5-44E0-70AAAE2A949F}"/>
              </a:ext>
            </a:extLst>
          </p:cNvPr>
          <p:cNvSpPr/>
          <p:nvPr/>
        </p:nvSpPr>
        <p:spPr>
          <a:xfrm>
            <a:off x="2758528" y="3660694"/>
            <a:ext cx="498806" cy="233035"/>
          </a:xfrm>
          <a:prstGeom prst="ellipse">
            <a:avLst/>
          </a:prstGeom>
          <a:noFill/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CE50451F-3F78-D182-7C1A-17025CEEC10D}"/>
              </a:ext>
            </a:extLst>
          </p:cNvPr>
          <p:cNvSpPr/>
          <p:nvPr/>
        </p:nvSpPr>
        <p:spPr>
          <a:xfrm>
            <a:off x="5317297" y="3660694"/>
            <a:ext cx="498806" cy="233035"/>
          </a:xfrm>
          <a:prstGeom prst="ellipse">
            <a:avLst/>
          </a:prstGeom>
          <a:noFill/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0F5F5E5C-4F40-16B1-73EF-567DA4E45D3D}"/>
              </a:ext>
            </a:extLst>
          </p:cNvPr>
          <p:cNvSpPr/>
          <p:nvPr/>
        </p:nvSpPr>
        <p:spPr>
          <a:xfrm>
            <a:off x="6593440" y="3681578"/>
            <a:ext cx="498806" cy="233035"/>
          </a:xfrm>
          <a:prstGeom prst="ellipse">
            <a:avLst/>
          </a:prstGeom>
          <a:noFill/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830FF49F-E05A-F1E0-E42E-16C54731106E}"/>
              </a:ext>
            </a:extLst>
          </p:cNvPr>
          <p:cNvSpPr/>
          <p:nvPr/>
        </p:nvSpPr>
        <p:spPr>
          <a:xfrm>
            <a:off x="7885902" y="4080392"/>
            <a:ext cx="498806" cy="233035"/>
          </a:xfrm>
          <a:prstGeom prst="ellipse">
            <a:avLst/>
          </a:prstGeom>
          <a:noFill/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Elipse 47">
            <a:extLst>
              <a:ext uri="{FF2B5EF4-FFF2-40B4-BE49-F238E27FC236}">
                <a16:creationId xmlns:a16="http://schemas.microsoft.com/office/drawing/2014/main" id="{8435892C-7D68-0B64-7541-C6ABC2BD2D5A}"/>
              </a:ext>
            </a:extLst>
          </p:cNvPr>
          <p:cNvSpPr/>
          <p:nvPr/>
        </p:nvSpPr>
        <p:spPr>
          <a:xfrm>
            <a:off x="7912097" y="3401097"/>
            <a:ext cx="498806" cy="233035"/>
          </a:xfrm>
          <a:prstGeom prst="ellipse">
            <a:avLst/>
          </a:prstGeom>
          <a:noFill/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1001A917-A241-1F4C-7BD6-34041BB2E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2484" y="4069088"/>
            <a:ext cx="603556" cy="341406"/>
          </a:xfrm>
          <a:prstGeom prst="rect">
            <a:avLst/>
          </a:prstGeom>
        </p:spPr>
      </p:pic>
      <p:sp>
        <p:nvSpPr>
          <p:cNvPr id="53" name="Elipse 52">
            <a:extLst>
              <a:ext uri="{FF2B5EF4-FFF2-40B4-BE49-F238E27FC236}">
                <a16:creationId xmlns:a16="http://schemas.microsoft.com/office/drawing/2014/main" id="{7D2FAC3C-4528-9D3C-8527-DD7F66BA99D7}"/>
              </a:ext>
            </a:extLst>
          </p:cNvPr>
          <p:cNvSpPr/>
          <p:nvPr/>
        </p:nvSpPr>
        <p:spPr>
          <a:xfrm>
            <a:off x="2102791" y="3900425"/>
            <a:ext cx="498806" cy="233035"/>
          </a:xfrm>
          <a:prstGeom prst="ellipse">
            <a:avLst/>
          </a:prstGeom>
          <a:noFill/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5" name="Imagen 54">
            <a:extLst>
              <a:ext uri="{FF2B5EF4-FFF2-40B4-BE49-F238E27FC236}">
                <a16:creationId xmlns:a16="http://schemas.microsoft.com/office/drawing/2014/main" id="{D032EF77-2525-9D57-0398-EAF3D713C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5174" y="3429000"/>
            <a:ext cx="603556" cy="341406"/>
          </a:xfrm>
          <a:prstGeom prst="rect">
            <a:avLst/>
          </a:prstGeom>
        </p:spPr>
      </p:pic>
      <p:sp>
        <p:nvSpPr>
          <p:cNvPr id="56" name="Elipse 55">
            <a:extLst>
              <a:ext uri="{FF2B5EF4-FFF2-40B4-BE49-F238E27FC236}">
                <a16:creationId xmlns:a16="http://schemas.microsoft.com/office/drawing/2014/main" id="{BF7D5236-7459-104E-EFB3-B65E3C8627D7}"/>
              </a:ext>
            </a:extLst>
          </p:cNvPr>
          <p:cNvSpPr/>
          <p:nvPr/>
        </p:nvSpPr>
        <p:spPr>
          <a:xfrm>
            <a:off x="2102791" y="4608818"/>
            <a:ext cx="518474" cy="176564"/>
          </a:xfrm>
          <a:prstGeom prst="ellipse">
            <a:avLst/>
          </a:prstGeom>
          <a:noFill/>
          <a:ln w="22225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Elipse 56">
            <a:extLst>
              <a:ext uri="{FF2B5EF4-FFF2-40B4-BE49-F238E27FC236}">
                <a16:creationId xmlns:a16="http://schemas.microsoft.com/office/drawing/2014/main" id="{3FC3711A-B6F5-0646-12A7-52B63AB24E4A}"/>
              </a:ext>
            </a:extLst>
          </p:cNvPr>
          <p:cNvSpPr/>
          <p:nvPr/>
        </p:nvSpPr>
        <p:spPr>
          <a:xfrm>
            <a:off x="7235638" y="4594763"/>
            <a:ext cx="518474" cy="176564"/>
          </a:xfrm>
          <a:prstGeom prst="ellipse">
            <a:avLst/>
          </a:prstGeom>
          <a:noFill/>
          <a:ln w="22225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F8E2B775-3D57-1176-EB65-D43A2575B95A}"/>
              </a:ext>
            </a:extLst>
          </p:cNvPr>
          <p:cNvSpPr/>
          <p:nvPr/>
        </p:nvSpPr>
        <p:spPr>
          <a:xfrm>
            <a:off x="5976031" y="4608818"/>
            <a:ext cx="518474" cy="176564"/>
          </a:xfrm>
          <a:prstGeom prst="ellipse">
            <a:avLst/>
          </a:prstGeom>
          <a:noFill/>
          <a:ln w="22225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7363B318-755F-4648-D288-3625DE53A566}"/>
              </a:ext>
            </a:extLst>
          </p:cNvPr>
          <p:cNvSpPr/>
          <p:nvPr/>
        </p:nvSpPr>
        <p:spPr>
          <a:xfrm>
            <a:off x="5958103" y="5293614"/>
            <a:ext cx="518474" cy="176564"/>
          </a:xfrm>
          <a:prstGeom prst="ellipse">
            <a:avLst/>
          </a:prstGeom>
          <a:noFill/>
          <a:ln w="22225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2770C86E-A11C-5971-4F02-49272843F621}"/>
              </a:ext>
            </a:extLst>
          </p:cNvPr>
          <p:cNvSpPr/>
          <p:nvPr/>
        </p:nvSpPr>
        <p:spPr>
          <a:xfrm>
            <a:off x="7841227" y="5293614"/>
            <a:ext cx="518474" cy="176564"/>
          </a:xfrm>
          <a:prstGeom prst="ellipse">
            <a:avLst/>
          </a:prstGeom>
          <a:noFill/>
          <a:ln w="22225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45669E5C-43FD-671B-6650-33A2524F2329}"/>
              </a:ext>
            </a:extLst>
          </p:cNvPr>
          <p:cNvSpPr/>
          <p:nvPr/>
        </p:nvSpPr>
        <p:spPr>
          <a:xfrm>
            <a:off x="7859729" y="4980586"/>
            <a:ext cx="518474" cy="176564"/>
          </a:xfrm>
          <a:prstGeom prst="ellipse">
            <a:avLst/>
          </a:prstGeom>
          <a:noFill/>
          <a:ln w="22225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3" name="Imagen 62">
            <a:extLst>
              <a:ext uri="{FF2B5EF4-FFF2-40B4-BE49-F238E27FC236}">
                <a16:creationId xmlns:a16="http://schemas.microsoft.com/office/drawing/2014/main" id="{46B81D39-2C98-BCDB-E3BF-46200AF406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3941" y="5238627"/>
            <a:ext cx="627942" cy="286537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7E29BCEA-FF8F-0C89-7260-AD5638695F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1331" y="4960851"/>
            <a:ext cx="627942" cy="254914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EBA118E8-6C26-EC84-FAEE-7DDC8178FC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5174" y="5238626"/>
            <a:ext cx="627942" cy="286537"/>
          </a:xfrm>
          <a:prstGeom prst="rect">
            <a:avLst/>
          </a:prstGeom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id="{190B27FB-5B94-99FC-D3C5-AC25157A79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5014" y="4577156"/>
            <a:ext cx="627942" cy="286537"/>
          </a:xfrm>
          <a:prstGeom prst="rect">
            <a:avLst/>
          </a:prstGeom>
        </p:spPr>
      </p:pic>
      <p:pic>
        <p:nvPicPr>
          <p:cNvPr id="71" name="Imagen 70">
            <a:extLst>
              <a:ext uri="{FF2B5EF4-FFF2-40B4-BE49-F238E27FC236}">
                <a16:creationId xmlns:a16="http://schemas.microsoft.com/office/drawing/2014/main" id="{F330EC15-E0D6-D92A-BD68-85E0039E97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2954" y="4577156"/>
            <a:ext cx="627942" cy="286537"/>
          </a:xfrm>
          <a:prstGeom prst="rect">
            <a:avLst/>
          </a:prstGeom>
        </p:spPr>
      </p:pic>
      <p:pic>
        <p:nvPicPr>
          <p:cNvPr id="73" name="Imagen 72">
            <a:extLst>
              <a:ext uri="{FF2B5EF4-FFF2-40B4-BE49-F238E27FC236}">
                <a16:creationId xmlns:a16="http://schemas.microsoft.com/office/drawing/2014/main" id="{A4C74084-F771-E735-CF51-C7E7398745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5905" y="4945039"/>
            <a:ext cx="627942" cy="286537"/>
          </a:xfrm>
          <a:prstGeom prst="rect">
            <a:avLst/>
          </a:prstGeom>
        </p:spPr>
      </p:pic>
      <p:pic>
        <p:nvPicPr>
          <p:cNvPr id="75" name="Imagen 74">
            <a:extLst>
              <a:ext uri="{FF2B5EF4-FFF2-40B4-BE49-F238E27FC236}">
                <a16:creationId xmlns:a16="http://schemas.microsoft.com/office/drawing/2014/main" id="{1C1CCEE4-B4BD-348D-BDA9-A706EB23DA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1147" y="5230529"/>
            <a:ext cx="627942" cy="286537"/>
          </a:xfrm>
          <a:prstGeom prst="rect">
            <a:avLst/>
          </a:prstGeom>
        </p:spPr>
      </p:pic>
      <p:pic>
        <p:nvPicPr>
          <p:cNvPr id="77" name="Imagen 76">
            <a:extLst>
              <a:ext uri="{FF2B5EF4-FFF2-40B4-BE49-F238E27FC236}">
                <a16:creationId xmlns:a16="http://schemas.microsoft.com/office/drawing/2014/main" id="{76149244-5B85-599A-256A-CE8D0BD7DC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9066" y="5237376"/>
            <a:ext cx="627942" cy="286537"/>
          </a:xfrm>
          <a:prstGeom prst="rect">
            <a:avLst/>
          </a:prstGeom>
        </p:spPr>
      </p:pic>
      <p:sp>
        <p:nvSpPr>
          <p:cNvPr id="78" name="CuadroTexto 77">
            <a:extLst>
              <a:ext uri="{FF2B5EF4-FFF2-40B4-BE49-F238E27FC236}">
                <a16:creationId xmlns:a16="http://schemas.microsoft.com/office/drawing/2014/main" id="{1F80B61E-79D8-DC63-BA13-C05B3091E8CD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  <p:sp>
        <p:nvSpPr>
          <p:cNvPr id="79" name="Elipse 78">
            <a:extLst>
              <a:ext uri="{FF2B5EF4-FFF2-40B4-BE49-F238E27FC236}">
                <a16:creationId xmlns:a16="http://schemas.microsoft.com/office/drawing/2014/main" id="{45A958D2-ED55-751F-068B-4AC00D2F2F49}"/>
              </a:ext>
            </a:extLst>
          </p:cNvPr>
          <p:cNvSpPr/>
          <p:nvPr/>
        </p:nvSpPr>
        <p:spPr>
          <a:xfrm>
            <a:off x="2078543" y="6056284"/>
            <a:ext cx="574411" cy="28280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1" name="Imagen 80">
            <a:extLst>
              <a:ext uri="{FF2B5EF4-FFF2-40B4-BE49-F238E27FC236}">
                <a16:creationId xmlns:a16="http://schemas.microsoft.com/office/drawing/2014/main" id="{FAAD3DCF-E219-58E3-1A89-213595339C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3605" y="6073702"/>
            <a:ext cx="597460" cy="3109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1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3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7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C6B10-EDE7-AB27-7000-B07BB42FB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>
            <a:extLst>
              <a:ext uri="{FF2B5EF4-FFF2-40B4-BE49-F238E27FC236}">
                <a16:creationId xmlns:a16="http://schemas.microsoft.com/office/drawing/2014/main" id="{7DE31049-FFED-179C-D801-B597B7FCD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92EFE5-E37E-FE47-0ECE-14A5B5020713}"/>
              </a:ext>
            </a:extLst>
          </p:cNvPr>
          <p:cNvSpPr txBox="1"/>
          <p:nvPr/>
        </p:nvSpPr>
        <p:spPr>
          <a:xfrm>
            <a:off x="804672" y="1033271"/>
            <a:ext cx="6949440" cy="59436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>
                <a:solidFill>
                  <a:srgbClr val="1F4E79"/>
                </a:solidFill>
                <a:latin typeface="Calibri"/>
              </a:rPr>
              <a:t>REGRESSION RESULTS: GENDER DIFFERENCES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26F565-CFD7-6083-5808-FDBAC50B8538}"/>
              </a:ext>
            </a:extLst>
          </p:cNvPr>
          <p:cNvSpPr txBox="1"/>
          <p:nvPr/>
        </p:nvSpPr>
        <p:spPr>
          <a:xfrm>
            <a:off x="868680" y="1443234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OVERALL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BE9615-D941-5F19-7DB7-F11C7C31EB7A}"/>
              </a:ext>
            </a:extLst>
          </p:cNvPr>
          <p:cNvSpPr txBox="1"/>
          <p:nvPr/>
        </p:nvSpPr>
        <p:spPr>
          <a:xfrm>
            <a:off x="914400" y="1733164"/>
            <a:ext cx="7178040" cy="1221873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Adding everyday life infrastructure variables substantially improves the explanatory power of the models, especially for women.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Everyday-life infrastructure is a significant determinant of well-being beyond education and income.</a:t>
            </a:r>
            <a:endParaRPr lang="es-ES" dirty="0"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6D117E-52F8-E979-C272-A2EC0C2B9E0D}"/>
              </a:ext>
            </a:extLst>
          </p:cNvPr>
          <p:cNvSpPr txBox="1"/>
          <p:nvPr/>
        </p:nvSpPr>
        <p:spPr>
          <a:xfrm>
            <a:off x="822960" y="3516421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MEN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8183E8-ECB4-E855-9ED0-B2DD5842E1C4}"/>
              </a:ext>
            </a:extLst>
          </p:cNvPr>
          <p:cNvSpPr txBox="1"/>
          <p:nvPr/>
        </p:nvSpPr>
        <p:spPr>
          <a:xfrm>
            <a:off x="868680" y="3745021"/>
            <a:ext cx="3703320" cy="1144929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0" dirty="0">
                <a:solidFill>
                  <a:srgbClr val="282828"/>
                </a:solidFill>
                <a:latin typeface="Calibri"/>
              </a:rPr>
              <a:t>Positive predictors: </a:t>
            </a:r>
            <a:endParaRPr lang="es-ES" b="0" dirty="0">
              <a:solidFill>
                <a:srgbClr val="282828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>
                <a:solidFill>
                  <a:srgbClr val="282828"/>
                </a:solidFill>
              </a:rPr>
              <a:t>green</a:t>
            </a:r>
            <a:r>
              <a:rPr lang="es-ES" dirty="0">
                <a:solidFill>
                  <a:srgbClr val="282828"/>
                </a:solidFill>
              </a:rPr>
              <a:t>/</a:t>
            </a:r>
            <a:r>
              <a:rPr lang="es-ES" dirty="0" err="1">
                <a:solidFill>
                  <a:srgbClr val="282828"/>
                </a:solidFill>
              </a:rPr>
              <a:t>pedestrian</a:t>
            </a:r>
            <a:r>
              <a:rPr lang="es-ES" dirty="0">
                <a:solidFill>
                  <a:srgbClr val="282828"/>
                </a:solidFill>
              </a:rPr>
              <a:t> </a:t>
            </a:r>
            <a:r>
              <a:rPr lang="es-ES" dirty="0" err="1">
                <a:solidFill>
                  <a:srgbClr val="282828"/>
                </a:solidFill>
              </a:rPr>
              <a:t>spaces</a:t>
            </a:r>
            <a:endParaRPr lang="es-ES" dirty="0">
              <a:solidFill>
                <a:srgbClr val="282828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cultural, leisure and sports facilities</a:t>
            </a:r>
            <a:r>
              <a:rPr lang="es-ES" dirty="0">
                <a:solidFill>
                  <a:srgbClr val="282828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>
                <a:solidFill>
                  <a:srgbClr val="282828"/>
                </a:solidFill>
              </a:rPr>
              <a:t>public</a:t>
            </a:r>
            <a:r>
              <a:rPr lang="es-ES" dirty="0">
                <a:solidFill>
                  <a:srgbClr val="282828"/>
                </a:solidFill>
              </a:rPr>
              <a:t> </a:t>
            </a:r>
            <a:r>
              <a:rPr lang="es-ES" dirty="0" err="1">
                <a:solidFill>
                  <a:srgbClr val="282828"/>
                </a:solidFill>
              </a:rPr>
              <a:t>transport</a:t>
            </a:r>
            <a:endParaRPr b="0" dirty="0">
              <a:solidFill>
                <a:srgbClr val="282828"/>
              </a:solidFill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6A6330-0DCF-0ACF-53F2-DE02898CFED8}"/>
              </a:ext>
            </a:extLst>
          </p:cNvPr>
          <p:cNvSpPr txBox="1"/>
          <p:nvPr/>
        </p:nvSpPr>
        <p:spPr>
          <a:xfrm>
            <a:off x="5272978" y="3520472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WOMEN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D45124-6C46-CE44-EFF8-0E94C726F58E}"/>
              </a:ext>
            </a:extLst>
          </p:cNvPr>
          <p:cNvSpPr txBox="1"/>
          <p:nvPr/>
        </p:nvSpPr>
        <p:spPr>
          <a:xfrm>
            <a:off x="4854239" y="3748092"/>
            <a:ext cx="3550700" cy="1421928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0" dirty="0">
                <a:solidFill>
                  <a:srgbClr val="282828"/>
                </a:solidFill>
                <a:latin typeface="Calibri"/>
              </a:rPr>
              <a:t>Positive predictors: </a:t>
            </a:r>
            <a:endParaRPr lang="es-ES" b="0" dirty="0">
              <a:solidFill>
                <a:srgbClr val="282828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cultural, leisure and sports facilities</a:t>
            </a:r>
            <a:endParaRPr lang="es-ES" b="0" dirty="0">
              <a:solidFill>
                <a:srgbClr val="282828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rgbClr val="282828"/>
                </a:solidFill>
                <a:latin typeface="Calibri"/>
              </a:rPr>
              <a:t>markets and local commerce</a:t>
            </a:r>
            <a:endParaRPr lang="es-ES" b="0" dirty="0">
              <a:solidFill>
                <a:srgbClr val="282828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>
                <a:solidFill>
                  <a:srgbClr val="282828"/>
                </a:solidFill>
              </a:rPr>
              <a:t>facilities</a:t>
            </a:r>
            <a:r>
              <a:rPr lang="es-ES" dirty="0">
                <a:solidFill>
                  <a:srgbClr val="282828"/>
                </a:solidFill>
              </a:rPr>
              <a:t> </a:t>
            </a:r>
            <a:r>
              <a:rPr lang="es-ES" dirty="0" err="1">
                <a:solidFill>
                  <a:srgbClr val="282828"/>
                </a:solidFill>
              </a:rPr>
              <a:t>for</a:t>
            </a:r>
            <a:r>
              <a:rPr lang="es-ES" dirty="0">
                <a:solidFill>
                  <a:srgbClr val="282828"/>
                </a:solidFill>
              </a:rPr>
              <a:t> </a:t>
            </a:r>
            <a:r>
              <a:rPr lang="es-ES" dirty="0" err="1">
                <a:solidFill>
                  <a:srgbClr val="282828"/>
                </a:solidFill>
              </a:rPr>
              <a:t>dependent</a:t>
            </a:r>
            <a:r>
              <a:rPr lang="es-ES" dirty="0">
                <a:solidFill>
                  <a:srgbClr val="282828"/>
                </a:solidFill>
              </a:rPr>
              <a:t> </a:t>
            </a:r>
            <a:r>
              <a:rPr lang="es-ES" dirty="0" err="1">
                <a:solidFill>
                  <a:srgbClr val="282828"/>
                </a:solidFill>
              </a:rPr>
              <a:t>persons</a:t>
            </a:r>
            <a:endParaRPr b="0" dirty="0">
              <a:solidFill>
                <a:srgbClr val="282828"/>
              </a:solidFill>
              <a:latin typeface="Calibri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22719B98-F08E-41F9-17A8-D8A6C7504181}"/>
              </a:ext>
            </a:extLst>
          </p:cNvPr>
          <p:cNvSpPr txBox="1"/>
          <p:nvPr/>
        </p:nvSpPr>
        <p:spPr>
          <a:xfrm>
            <a:off x="804672" y="3179172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lang="es-ES" b="1" dirty="0">
                <a:solidFill>
                  <a:srgbClr val="1F4E79"/>
                </a:solidFill>
                <a:latin typeface="Calibri"/>
              </a:rPr>
              <a:t>GENDER DIFFERENCES</a:t>
            </a:r>
            <a:endParaRPr b="1" dirty="0">
              <a:solidFill>
                <a:srgbClr val="1F4E79"/>
              </a:solidFill>
              <a:latin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7491666-9B94-DA57-33F3-443E4AF055F9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291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4672" y="1033271"/>
            <a:ext cx="6949440" cy="390876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 dirty="0">
                <a:solidFill>
                  <a:srgbClr val="1F4E79"/>
                </a:solidFill>
                <a:latin typeface="Calibri"/>
              </a:rPr>
              <a:t>REGRESSION RESULTS: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79" y="1600200"/>
            <a:ext cx="4749695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KEY PATTERNS</a:t>
            </a:r>
            <a:r>
              <a:rPr lang="es-ES" b="1" dirty="0">
                <a:solidFill>
                  <a:srgbClr val="1F4E79"/>
                </a:solidFill>
                <a:latin typeface="Calibri"/>
              </a:rPr>
              <a:t>: LIFE COURSE DIFFERENCES</a:t>
            </a:r>
            <a:endParaRPr b="1" dirty="0">
              <a:solidFill>
                <a:srgbClr val="1F4E79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7178040" cy="1698927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marL="342900" indent="-285750">
              <a:buFont typeface="Arial" panose="020B0604020202020204" pitchFamily="34" charset="0"/>
              <a:buChar char="•"/>
            </a:pPr>
            <a:r>
              <a:rPr b="1" dirty="0">
                <a:solidFill>
                  <a:srgbClr val="282828"/>
                </a:solidFill>
                <a:latin typeface="Calibri"/>
              </a:rPr>
              <a:t>Young women </a:t>
            </a:r>
            <a:r>
              <a:rPr b="0" dirty="0">
                <a:solidFill>
                  <a:srgbClr val="282828"/>
                </a:solidFill>
                <a:latin typeface="Calibri"/>
              </a:rPr>
              <a:t>(18–30): health services are especially relevant.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b="1" dirty="0">
                <a:solidFill>
                  <a:srgbClr val="282828"/>
                </a:solidFill>
                <a:latin typeface="Calibri"/>
              </a:rPr>
              <a:t>Women aged 31–65</a:t>
            </a:r>
            <a:r>
              <a:rPr b="0" dirty="0">
                <a:solidFill>
                  <a:srgbClr val="282828"/>
                </a:solidFill>
                <a:latin typeface="Calibri"/>
              </a:rPr>
              <a:t>: facilities for dependent persons become the strongest predictor.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b="1" dirty="0">
                <a:solidFill>
                  <a:srgbClr val="282828"/>
                </a:solidFill>
                <a:latin typeface="Calibri"/>
              </a:rPr>
              <a:t>Older women (65+)</a:t>
            </a:r>
            <a:r>
              <a:rPr b="0" dirty="0">
                <a:solidFill>
                  <a:srgbClr val="282828"/>
                </a:solidFill>
                <a:latin typeface="Calibri"/>
              </a:rPr>
              <a:t>: local commerce and cultural/leisure facilities are key.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b="1" dirty="0">
                <a:solidFill>
                  <a:srgbClr val="282828"/>
                </a:solidFill>
                <a:latin typeface="Calibri"/>
              </a:rPr>
              <a:t>Older men (65+)</a:t>
            </a:r>
            <a:r>
              <a:rPr b="0" dirty="0">
                <a:solidFill>
                  <a:srgbClr val="282828"/>
                </a:solidFill>
                <a:latin typeface="Calibri"/>
              </a:rPr>
              <a:t>: green and pedestrian spaces are most relevant.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886200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MAIN CONCLUSION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79" y="4306467"/>
            <a:ext cx="7178040" cy="590931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282828"/>
                </a:solidFill>
                <a:latin typeface="Calibri"/>
              </a:rPr>
              <a:t>The infrastructure associated with positive living conditions differs by gender and life-course stage.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E6FD3A5-4F98-2F35-FE97-D306BA443050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4672" y="1033271"/>
            <a:ext cx="6949440" cy="59436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>
                <a:solidFill>
                  <a:srgbClr val="1F4E79"/>
                </a:solidFill>
                <a:latin typeface="Calibri"/>
              </a:rPr>
              <a:t>HYPOTHESES CONFIRMATION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1138444"/>
              </p:ext>
            </p:extLst>
          </p:nvPr>
        </p:nvGraphicFramePr>
        <p:xfrm>
          <a:off x="822960" y="1737360"/>
          <a:ext cx="7498079" cy="30608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45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2939">
                <a:tc>
                  <a:txBody>
                    <a:bodyPr/>
                    <a:lstStyle/>
                    <a:p>
                      <a:r>
                        <a:rPr sz="1200" b="1" dirty="0" err="1">
                          <a:solidFill>
                            <a:srgbClr val="FFFFFF"/>
                          </a:solidFill>
                          <a:latin typeface="Calibri"/>
                        </a:rPr>
                        <a:t>Hyp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Calibri"/>
                        </a:rPr>
                        <a:t>.</a:t>
                      </a:r>
                    </a:p>
                  </a:txBody>
                  <a:tcPr marL="45720" marR="45720" marT="27432" marB="27432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Confirmation</a:t>
                      </a:r>
                    </a:p>
                  </a:txBody>
                  <a:tcPr marL="45720" marR="45720" marT="27432" marB="27432"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Calibri"/>
                        </a:rPr>
                        <a:t>Status</a:t>
                      </a:r>
                    </a:p>
                  </a:txBody>
                  <a:tcPr marL="45720" marR="45720" marT="27432" marB="27432"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864">
                <a:tc>
                  <a:txBody>
                    <a:bodyPr/>
                    <a:lstStyle/>
                    <a:p>
                      <a:r>
                        <a:rPr sz="1800" b="0">
                          <a:solidFill>
                            <a:srgbClr val="282828"/>
                          </a:solidFill>
                          <a:latin typeface="Calibri"/>
                        </a:rPr>
                        <a:t>H1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82828"/>
                          </a:solidFill>
                          <a:latin typeface="Calibri"/>
                        </a:rPr>
                        <a:t>Infrastructure improves the explanation beyond education and income.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282828"/>
                          </a:solidFill>
                          <a:latin typeface="Calibri"/>
                        </a:rPr>
                        <a:t>Confirmed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352">
                <a:tc>
                  <a:txBody>
                    <a:bodyPr/>
                    <a:lstStyle/>
                    <a:p>
                      <a:r>
                        <a:rPr sz="1800" b="0">
                          <a:solidFill>
                            <a:srgbClr val="282828"/>
                          </a:solidFill>
                          <a:latin typeface="Calibri"/>
                        </a:rPr>
                        <a:t>H2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82828"/>
                          </a:solidFill>
                          <a:latin typeface="Calibri"/>
                        </a:rPr>
                        <a:t>Relevant infrastructures differ by gender.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282828"/>
                          </a:solidFill>
                          <a:latin typeface="Calibri"/>
                        </a:rPr>
                        <a:t>Confirmed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926">
                <a:tc>
                  <a:txBody>
                    <a:bodyPr/>
                    <a:lstStyle/>
                    <a:p>
                      <a:r>
                        <a:rPr sz="1800" b="0">
                          <a:solidFill>
                            <a:srgbClr val="282828"/>
                          </a:solidFill>
                          <a:latin typeface="Calibri"/>
                        </a:rPr>
                        <a:t>H3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82828"/>
                          </a:solidFill>
                          <a:latin typeface="Calibri"/>
                        </a:rPr>
                        <a:t>Relevant infrastructures vary across the life course.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282828"/>
                          </a:solidFill>
                          <a:latin typeface="Calibri"/>
                        </a:rPr>
                        <a:t>Confirmed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328">
                <a:tc>
                  <a:txBody>
                    <a:bodyPr/>
                    <a:lstStyle/>
                    <a:p>
                      <a:r>
                        <a:rPr sz="1800" b="0">
                          <a:solidFill>
                            <a:srgbClr val="282828"/>
                          </a:solidFill>
                          <a:latin typeface="Calibri"/>
                        </a:rPr>
                        <a:t>H4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82828"/>
                          </a:solidFill>
                          <a:latin typeface="Calibri"/>
                        </a:rPr>
                        <a:t>Care-related infrastructure is especially relevant in midlife, mainly among women.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282828"/>
                          </a:solidFill>
                          <a:latin typeface="Calibri"/>
                        </a:rPr>
                        <a:t>Mainly confirmed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474">
                <a:tc>
                  <a:txBody>
                    <a:bodyPr/>
                    <a:lstStyle/>
                    <a:p>
                      <a:r>
                        <a:rPr sz="1800" b="0" dirty="0">
                          <a:solidFill>
                            <a:srgbClr val="282828"/>
                          </a:solidFill>
                          <a:latin typeface="Calibri"/>
                        </a:rPr>
                        <a:t>H5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82828"/>
                          </a:solidFill>
                          <a:latin typeface="Calibri"/>
                        </a:rPr>
                        <a:t>Cultural/leisure facilities and local commerce support autonomy and participation among older women.</a:t>
                      </a:r>
                    </a:p>
                  </a:txBody>
                  <a:tcPr marL="45720" marR="45720" marT="27432" marB="27432"/>
                </a:tc>
                <a:tc>
                  <a:txBody>
                    <a:bodyPr/>
                    <a:lstStyle/>
                    <a:p>
                      <a:r>
                        <a:rPr sz="1400" b="1" dirty="0">
                          <a:solidFill>
                            <a:srgbClr val="282828"/>
                          </a:solidFill>
                          <a:latin typeface="Calibri"/>
                        </a:rPr>
                        <a:t>Strongly confirmed</a:t>
                      </a:r>
                    </a:p>
                  </a:txBody>
                  <a:tcPr marL="45720" marR="45720" marT="27432" marB="2743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2FFC9F86-D194-C77D-CFAC-10146FCE220D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4672" y="1033271"/>
            <a:ext cx="6949440" cy="59436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>
                <a:solidFill>
                  <a:srgbClr val="1F4E79"/>
                </a:solidFill>
                <a:latin typeface="Calibri"/>
              </a:rPr>
              <a:t>DISCUSSION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600200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MAIN MESSAGE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914132"/>
            <a:ext cx="7178040" cy="590931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0" dirty="0">
                <a:solidFill>
                  <a:srgbClr val="282828"/>
                </a:solidFill>
                <a:latin typeface="Calibri"/>
              </a:rPr>
              <a:t>Everyday life infrastructure should be understood as a determinant of well-being, capabilities, care, autonomy and social participation.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926080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INTERPRETATION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59603"/>
            <a:ext cx="7178040" cy="1421928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marL="34290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Infrastructure is not </a:t>
            </a:r>
            <a:r>
              <a:rPr b="1" dirty="0">
                <a:solidFill>
                  <a:srgbClr val="282828"/>
                </a:solidFill>
                <a:latin typeface="Calibri"/>
              </a:rPr>
              <a:t>gender-neutral.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Women’s well-being is more closely linked to </a:t>
            </a:r>
            <a:r>
              <a:rPr b="1" dirty="0">
                <a:solidFill>
                  <a:srgbClr val="282828"/>
                </a:solidFill>
                <a:latin typeface="Calibri"/>
              </a:rPr>
              <a:t>care, proximity services, local commerce and social participation.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Men’s well-being is more consistently associated with </a:t>
            </a:r>
            <a:r>
              <a:rPr b="1" dirty="0">
                <a:solidFill>
                  <a:srgbClr val="282828"/>
                </a:solidFill>
                <a:latin typeface="Calibri"/>
              </a:rPr>
              <a:t>public space, mobility, leisure and green areas.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704752C-7A4E-DBEE-0E90-AD03C80398A6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4672" y="1033271"/>
            <a:ext cx="6949440" cy="59436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>
                <a:solidFill>
                  <a:srgbClr val="1F4E79"/>
                </a:solidFill>
                <a:latin typeface="Calibri"/>
              </a:rPr>
              <a:t>POLICY IMPLICATIONS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600200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>
                <a:solidFill>
                  <a:srgbClr val="1F4E79"/>
                </a:solidFill>
                <a:latin typeface="Calibri"/>
              </a:rPr>
              <a:t>PLANNING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994891"/>
            <a:ext cx="7178040" cy="1421928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marL="34290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Infrastructure planning should include </a:t>
            </a:r>
            <a:r>
              <a:rPr b="1" dirty="0">
                <a:solidFill>
                  <a:srgbClr val="282828"/>
                </a:solidFill>
                <a:latin typeface="Calibri"/>
              </a:rPr>
              <a:t>gender and life-course perspectives.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b="1" dirty="0">
                <a:solidFill>
                  <a:srgbClr val="282828"/>
                </a:solidFill>
                <a:latin typeface="Calibri"/>
              </a:rPr>
              <a:t>Care infrastructure </a:t>
            </a:r>
            <a:r>
              <a:rPr b="0" dirty="0">
                <a:solidFill>
                  <a:srgbClr val="282828"/>
                </a:solidFill>
                <a:latin typeface="Calibri"/>
              </a:rPr>
              <a:t>must be treated as strategic public investment.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Public investment should be evaluated through </a:t>
            </a:r>
            <a:r>
              <a:rPr b="1" dirty="0">
                <a:solidFill>
                  <a:srgbClr val="282828"/>
                </a:solidFill>
                <a:latin typeface="Calibri"/>
              </a:rPr>
              <a:t>well-being, capabilities, time use, accessibility, safety and participation.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3770185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BUDGETING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4084117"/>
            <a:ext cx="7178040" cy="590931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Gender-responsive budgeting should ask not only how much is invested, but whose </a:t>
            </a:r>
            <a:r>
              <a:rPr b="1" dirty="0">
                <a:solidFill>
                  <a:srgbClr val="282828"/>
                </a:solidFill>
                <a:latin typeface="Calibri"/>
              </a:rPr>
              <a:t>capabilities are expanded by that investment.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7BF03FC-D7A9-8773-062E-8EF30B878009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35587-B187-F126-0293-80FA8C182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>
            <a:extLst>
              <a:ext uri="{FF2B5EF4-FFF2-40B4-BE49-F238E27FC236}">
                <a16:creationId xmlns:a16="http://schemas.microsoft.com/office/drawing/2014/main" id="{21184FCD-8089-9B4D-32FC-11B79BD9F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D1B323-EB79-DA1C-B3A4-C6893FAAC4DE}"/>
              </a:ext>
            </a:extLst>
          </p:cNvPr>
          <p:cNvSpPr txBox="1"/>
          <p:nvPr/>
        </p:nvSpPr>
        <p:spPr>
          <a:xfrm>
            <a:off x="804672" y="1033271"/>
            <a:ext cx="6949440" cy="390876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 dirty="0">
                <a:solidFill>
                  <a:srgbClr val="1F4E79"/>
                </a:solidFill>
                <a:latin typeface="Calibri"/>
              </a:rPr>
              <a:t>OBJECTIVES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3EFCDC-20EB-9838-259F-E753211A653C}"/>
              </a:ext>
            </a:extLst>
          </p:cNvPr>
          <p:cNvSpPr txBox="1"/>
          <p:nvPr/>
        </p:nvSpPr>
        <p:spPr>
          <a:xfrm>
            <a:off x="804672" y="1999916"/>
            <a:ext cx="7178040" cy="86793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algn="ctr"/>
            <a:r>
              <a:rPr b="1" dirty="0">
                <a:solidFill>
                  <a:srgbClr val="282828"/>
                </a:solidFill>
                <a:latin typeface="Calibri"/>
              </a:rPr>
              <a:t>Examine how access to everyday life infrastructure is associated with </a:t>
            </a:r>
            <a:r>
              <a:rPr lang="es-ES" b="1" dirty="0">
                <a:solidFill>
                  <a:srgbClr val="282828"/>
                </a:solidFill>
                <a:latin typeface="Calibri"/>
              </a:rPr>
              <a:t>positive </a:t>
            </a:r>
            <a:r>
              <a:rPr lang="es-ES" b="1" dirty="0" err="1">
                <a:solidFill>
                  <a:srgbClr val="282828"/>
                </a:solidFill>
                <a:latin typeface="Calibri"/>
              </a:rPr>
              <a:t>evaluations</a:t>
            </a:r>
            <a:r>
              <a:rPr lang="es-ES" b="1" dirty="0">
                <a:solidFill>
                  <a:srgbClr val="282828"/>
                </a:solidFill>
                <a:latin typeface="Calibri"/>
              </a:rPr>
              <a:t> </a:t>
            </a:r>
            <a:r>
              <a:rPr b="1" dirty="0">
                <a:solidFill>
                  <a:srgbClr val="282828"/>
                </a:solidFill>
                <a:latin typeface="Calibri"/>
              </a:rPr>
              <a:t>of excellent living conditions, and how this relationship varies by gender and life-course stage.</a:t>
            </a:r>
            <a:endParaRPr lang="es-ES" b="1" dirty="0">
              <a:solidFill>
                <a:srgbClr val="282828"/>
              </a:solidFill>
              <a:latin typeface="Calibri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B3E1F10-6651-6957-165F-655FAF1856F1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59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4672" y="1033271"/>
            <a:ext cx="6949440" cy="59436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>
                <a:solidFill>
                  <a:srgbClr val="1F4E79"/>
                </a:solidFill>
                <a:latin typeface="Calibri"/>
              </a:rPr>
              <a:t>CONCLUSIONS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724210"/>
            <a:ext cx="7178040" cy="2560701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marL="22860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dirty="0">
                <a:solidFill>
                  <a:srgbClr val="282828"/>
                </a:solidFill>
                <a:latin typeface="Calibri"/>
              </a:rPr>
              <a:t>Everyday life infrastructure shapes well-being beyond education and income.</a:t>
            </a:r>
          </a:p>
          <a:p>
            <a:pPr marL="22860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82828"/>
                </a:solidFill>
                <a:latin typeface="Calibri"/>
              </a:rPr>
              <a:t>Infrastructure is not gender-neutral: its relevance is stronger among women.</a:t>
            </a:r>
          </a:p>
          <a:p>
            <a:pPr marL="22860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82828"/>
                </a:solidFill>
                <a:latin typeface="Calibri"/>
              </a:rPr>
              <a:t>The social value of infrastructure changes across the life course.</a:t>
            </a:r>
          </a:p>
          <a:p>
            <a:pPr marL="22860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82828"/>
                </a:solidFill>
                <a:latin typeface="Calibri"/>
              </a:rPr>
              <a:t>For women in midlife, care-related infrastructure is especially relevant.</a:t>
            </a:r>
          </a:p>
          <a:p>
            <a:pPr marL="22860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82828"/>
                </a:solidFill>
                <a:latin typeface="Calibri"/>
              </a:rPr>
              <a:t>For older women, cultural, leisure, sports facilities and local commerce are key to autonomy and participation.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26280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CORE CONTRIBUTION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4754880"/>
            <a:ext cx="7178040" cy="590931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282828"/>
                </a:solidFill>
                <a:latin typeface="Calibri"/>
              </a:rPr>
              <a:t>A dynamic feminist understanding of infrastructure as a determinant of well-being across the life course.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BFBE3F1-1DC7-52C1-1309-2D865D964CD3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4672" y="1033271"/>
            <a:ext cx="6949440" cy="59436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>
                <a:solidFill>
                  <a:srgbClr val="1F4E79"/>
                </a:solidFill>
                <a:latin typeface="Calibri"/>
              </a:rPr>
              <a:t>LIMITATIONS AND FUTURE RESEARCH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600200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LIMITATIONS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007072"/>
            <a:ext cx="7178040" cy="1421928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marL="34290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Cross-sectional data: associations, not causal effects.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One subjective well-being indicator.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Infrastructure access is based on respondents’ perceptions.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Other inequalities need deeper analysis: income, territory, disability, migration status, household composition and rural–urban location.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697212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FUTURE RESEARCH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925812"/>
            <a:ext cx="7178040" cy="1975926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marL="342900" indent="-285750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rgbClr val="282828"/>
                </a:solidFill>
                <a:latin typeface="Calibri"/>
              </a:rPr>
              <a:t>Longitudinal studies on infrastructure and well-being over time.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rgbClr val="282828"/>
                </a:solidFill>
                <a:latin typeface="Calibri"/>
              </a:rPr>
              <a:t>More detailed measures of care, time use and household arrangements.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rgbClr val="282828"/>
                </a:solidFill>
                <a:latin typeface="Calibri"/>
              </a:rPr>
              <a:t>Mixed-methods research to understand how people use and value infrastructure.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rgbClr val="282828"/>
                </a:solidFill>
                <a:latin typeface="Calibri"/>
              </a:rPr>
              <a:t>New indicators for public investment evaluation: accessibility, affordability, quality, safety, care support, participation and subjective well-being.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E44BE7F-8115-40BE-34B7-5CE2979BAB53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57150-6605-4F43-4A48-46581BB1E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1.png">
            <a:extLst>
              <a:ext uri="{FF2B5EF4-FFF2-40B4-BE49-F238E27FC236}">
                <a16:creationId xmlns:a16="http://schemas.microsoft.com/office/drawing/2014/main" id="{383BFAD5-4F19-ED25-ACF2-8BCBE7846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CFA5F9-3009-B029-CDFE-E96831ED205E}"/>
              </a:ext>
            </a:extLst>
          </p:cNvPr>
          <p:cNvSpPr txBox="1"/>
          <p:nvPr/>
        </p:nvSpPr>
        <p:spPr>
          <a:xfrm>
            <a:off x="3228210" y="1414462"/>
            <a:ext cx="4846320" cy="146304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</a:t>
            </a:r>
          </a:p>
          <a:p>
            <a:r>
              <a:rPr sz="2200" b="0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76A56C-9CD6-6BE3-9C29-F3053A102DA1}"/>
              </a:ext>
            </a:extLst>
          </p:cNvPr>
          <p:cNvSpPr txBox="1"/>
          <p:nvPr/>
        </p:nvSpPr>
        <p:spPr>
          <a:xfrm>
            <a:off x="3273930" y="3133534"/>
            <a:ext cx="4389120" cy="590931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464646"/>
                </a:solidFill>
                <a:latin typeface="Calibri"/>
              </a:rPr>
              <a:t>Gloria Alarcón García</a:t>
            </a:r>
            <a:r>
              <a:rPr lang="es-ES" b="1" dirty="0">
                <a:solidFill>
                  <a:srgbClr val="464646"/>
                </a:solidFill>
              </a:rPr>
              <a:t>, PhD </a:t>
            </a:r>
            <a:endParaRPr b="1" dirty="0">
              <a:solidFill>
                <a:srgbClr val="464646"/>
              </a:solidFill>
              <a:latin typeface="Calibri"/>
            </a:endParaRPr>
          </a:p>
          <a:p>
            <a:r>
              <a:rPr b="1" dirty="0">
                <a:solidFill>
                  <a:srgbClr val="464646"/>
                </a:solidFill>
                <a:latin typeface="Calibri"/>
              </a:rPr>
              <a:t>Inocencia Mª Martínez León</a:t>
            </a:r>
            <a:r>
              <a:rPr lang="es-ES" b="1" dirty="0">
                <a:solidFill>
                  <a:srgbClr val="464646"/>
                </a:solidFill>
              </a:rPr>
              <a:t>, PhD </a:t>
            </a:r>
            <a:endParaRPr b="1" dirty="0">
              <a:solidFill>
                <a:srgbClr val="464646"/>
              </a:solidFill>
              <a:latin typeface="Calibri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E5F94-CB3D-5096-90DD-C4DB425EAACF}"/>
              </a:ext>
            </a:extLst>
          </p:cNvPr>
          <p:cNvSpPr txBox="1"/>
          <p:nvPr/>
        </p:nvSpPr>
        <p:spPr>
          <a:xfrm>
            <a:off x="461913" y="3940404"/>
            <a:ext cx="84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/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2476986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4672" y="1033271"/>
            <a:ext cx="6949440" cy="59436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>
                <a:solidFill>
                  <a:srgbClr val="1F4E79"/>
                </a:solidFill>
                <a:latin typeface="Calibri"/>
              </a:rPr>
              <a:t>INDEX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6675120" cy="2191369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000" b="0" dirty="0">
                <a:solidFill>
                  <a:srgbClr val="282828"/>
                </a:solidFill>
                <a:latin typeface="Calibri"/>
              </a:rPr>
              <a:t>1. Research gap</a:t>
            </a:r>
            <a:r>
              <a:rPr lang="es-ES" sz="2000" b="0" dirty="0">
                <a:solidFill>
                  <a:srgbClr val="282828"/>
                </a:solidFill>
                <a:latin typeface="Calibri"/>
              </a:rPr>
              <a:t>s</a:t>
            </a:r>
            <a:endParaRPr sz="2000" b="0" dirty="0">
              <a:solidFill>
                <a:srgbClr val="282828"/>
              </a:solidFill>
              <a:latin typeface="Calibri"/>
            </a:endParaRPr>
          </a:p>
          <a:p>
            <a:r>
              <a:rPr sz="2000" b="0" dirty="0">
                <a:solidFill>
                  <a:srgbClr val="282828"/>
                </a:solidFill>
                <a:latin typeface="Calibri"/>
              </a:rPr>
              <a:t>2. Theoretical and conceptual framework</a:t>
            </a:r>
          </a:p>
          <a:p>
            <a:r>
              <a:rPr sz="2000" b="0" dirty="0">
                <a:solidFill>
                  <a:srgbClr val="282828"/>
                </a:solidFill>
                <a:latin typeface="Calibri"/>
              </a:rPr>
              <a:t>3. Hypotheses</a:t>
            </a:r>
          </a:p>
          <a:p>
            <a:r>
              <a:rPr sz="2000" b="0" dirty="0">
                <a:solidFill>
                  <a:srgbClr val="282828"/>
                </a:solidFill>
                <a:latin typeface="Calibri"/>
              </a:rPr>
              <a:t>4. Methodology</a:t>
            </a:r>
          </a:p>
          <a:p>
            <a:r>
              <a:rPr sz="2000" b="0" dirty="0">
                <a:solidFill>
                  <a:srgbClr val="282828"/>
                </a:solidFill>
                <a:latin typeface="Calibri"/>
              </a:rPr>
              <a:t>5. Results</a:t>
            </a:r>
          </a:p>
          <a:p>
            <a:r>
              <a:rPr sz="2000" b="0" dirty="0">
                <a:solidFill>
                  <a:srgbClr val="282828"/>
                </a:solidFill>
                <a:latin typeface="Calibri"/>
              </a:rPr>
              <a:t>6. Discussion and policy implications</a:t>
            </a:r>
          </a:p>
          <a:p>
            <a:r>
              <a:rPr sz="2000" b="0" dirty="0">
                <a:solidFill>
                  <a:srgbClr val="282828"/>
                </a:solidFill>
                <a:latin typeface="Calibri"/>
              </a:rPr>
              <a:t>7. Conclusions, limitations and future research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F23B5FE-1D8B-4479-A356-AF696FCA49D2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4672" y="1033271"/>
            <a:ext cx="6949440" cy="390876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 dirty="0">
                <a:solidFill>
                  <a:srgbClr val="1F4E79"/>
                </a:solidFill>
                <a:latin typeface="Calibri"/>
              </a:rPr>
              <a:t>RESEARCH GAPS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929393"/>
            <a:ext cx="7178040" cy="1421928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marL="114300" indent="-285750">
              <a:buFont typeface="Arial" panose="020B0604020202020204" pitchFamily="34" charset="0"/>
              <a:buChar char="•"/>
            </a:pPr>
            <a:r>
              <a:rPr dirty="0">
                <a:solidFill>
                  <a:srgbClr val="282828"/>
                </a:solidFill>
                <a:latin typeface="Calibri"/>
              </a:rPr>
              <a:t>Limited analysis of infrastructure as a contributor to well-being.</a:t>
            </a:r>
          </a:p>
          <a:p>
            <a:pPr marL="114300" indent="-285750">
              <a:buFont typeface="Arial" panose="020B0604020202020204" pitchFamily="34" charset="0"/>
              <a:buChar char="•"/>
            </a:pPr>
            <a:r>
              <a:rPr dirty="0">
                <a:solidFill>
                  <a:srgbClr val="282828"/>
                </a:solidFill>
                <a:latin typeface="Calibri"/>
              </a:rPr>
              <a:t>Relationship between infrastructure and well-being across the life course remains underexplored.</a:t>
            </a:r>
          </a:p>
          <a:p>
            <a:pPr marL="114300" indent="-285750">
              <a:buFont typeface="Arial" panose="020B0604020202020204" pitchFamily="34" charset="0"/>
              <a:buChar char="•"/>
            </a:pPr>
            <a:r>
              <a:rPr dirty="0">
                <a:solidFill>
                  <a:srgbClr val="282828"/>
                </a:solidFill>
                <a:latin typeface="Calibri"/>
              </a:rPr>
              <a:t>Little attention to how women’s well-being depends on different infrastructures at different stages of life.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80D6B0C-F4D9-44C6-1FF8-898EC79B63D5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04672" y="1033271"/>
            <a:ext cx="6949440" cy="59436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 dirty="0">
                <a:solidFill>
                  <a:srgbClr val="1F4E79"/>
                </a:solidFill>
                <a:latin typeface="Calibri"/>
              </a:rPr>
              <a:t>THEORETICAL FRAMEWORK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79" y="1600200"/>
            <a:ext cx="3175419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INTEGRATED APPROACH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2047291"/>
            <a:ext cx="7178040" cy="1421928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marL="34290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Capability Approach: well-being as real opportunities to live valued lives.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Multidimensional well-being: objective and subjective dimensions of quality of life.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b="0" dirty="0">
                <a:solidFill>
                  <a:srgbClr val="282828"/>
                </a:solidFill>
                <a:latin typeface="Calibri"/>
              </a:rPr>
              <a:t>Feminist economics: care, social reproduction, time use and everyday life.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611880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KEY IDEA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961423"/>
            <a:ext cx="7178040" cy="86793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0" dirty="0">
                <a:solidFill>
                  <a:srgbClr val="282828"/>
                </a:solidFill>
                <a:latin typeface="Calibri"/>
              </a:rPr>
              <a:t>Infrastructure is not only a productive asset. It is a set of services, facilities and spaces that shape </a:t>
            </a:r>
            <a:r>
              <a:rPr b="1" dirty="0">
                <a:solidFill>
                  <a:srgbClr val="282828"/>
                </a:solidFill>
                <a:latin typeface="Calibri"/>
              </a:rPr>
              <a:t>capabilities, autonomy, mobility, care and social participation.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F9D9D90-4EF7-46A5-4C47-5962125145BC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510C936-6D08-C5F8-2F10-015C779464A2}"/>
              </a:ext>
            </a:extLst>
          </p:cNvPr>
          <p:cNvSpPr txBox="1"/>
          <p:nvPr/>
        </p:nvSpPr>
        <p:spPr>
          <a:xfrm>
            <a:off x="1689519" y="5148071"/>
            <a:ext cx="5899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F4E79"/>
                </a:solidFill>
                <a:latin typeface="Calibri"/>
              </a:rPr>
              <a:t>Everyday life infrastructure is a determinant of well-being</a:t>
            </a:r>
            <a:r>
              <a:rPr lang="en-US" dirty="0"/>
              <a:t>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4672" y="1033271"/>
            <a:ext cx="6949440" cy="59436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>
                <a:solidFill>
                  <a:srgbClr val="1F4E79"/>
                </a:solidFill>
                <a:latin typeface="Calibri"/>
              </a:rPr>
              <a:t>CONCEPTUAL FRAMEWORK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600200"/>
            <a:ext cx="370332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EVERYDAY LIFE INFRASTRUCTURE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923669"/>
            <a:ext cx="7178040" cy="590931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0" dirty="0">
                <a:solidFill>
                  <a:srgbClr val="282828"/>
                </a:solidFill>
                <a:latin typeface="Calibri"/>
              </a:rPr>
              <a:t>Public services, facilities and spaces that support daily life and contribute to individual and collective well-being.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743200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TWO DIMENSIONS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057132"/>
            <a:ext cx="7178040" cy="1144929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 marL="342900" indent="-285750">
              <a:buFont typeface="Arial" panose="020B0604020202020204" pitchFamily="34" charset="0"/>
              <a:buChar char="•"/>
            </a:pPr>
            <a:r>
              <a:rPr b="1" dirty="0">
                <a:solidFill>
                  <a:srgbClr val="282828"/>
                </a:solidFill>
                <a:latin typeface="Calibri"/>
              </a:rPr>
              <a:t>Infrastructure for sustaining life</a:t>
            </a:r>
            <a:r>
              <a:rPr b="0" dirty="0">
                <a:solidFill>
                  <a:srgbClr val="282828"/>
                </a:solidFill>
                <a:latin typeface="Calibri"/>
              </a:rPr>
              <a:t>: care, health, transport and services that support daily responsibilities.</a:t>
            </a:r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b="1" dirty="0">
                <a:solidFill>
                  <a:srgbClr val="282828"/>
                </a:solidFill>
                <a:latin typeface="Calibri"/>
              </a:rPr>
              <a:t>Infrastructure for living well</a:t>
            </a:r>
            <a:r>
              <a:rPr b="0" dirty="0">
                <a:solidFill>
                  <a:srgbClr val="282828"/>
                </a:solidFill>
                <a:latin typeface="Calibri"/>
              </a:rPr>
              <a:t>: cultural, leisure, sports, public spaces and local commerce that enable autonomy, participation and belonging.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4663440"/>
            <a:ext cx="237744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1" dirty="0">
                <a:solidFill>
                  <a:srgbClr val="1F4E79"/>
                </a:solidFill>
                <a:latin typeface="Calibri"/>
              </a:rPr>
              <a:t>CENTRAL PROPOSITION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4939099"/>
            <a:ext cx="7178040" cy="590931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b="0" dirty="0">
                <a:solidFill>
                  <a:srgbClr val="282828"/>
                </a:solidFill>
                <a:latin typeface="Calibri"/>
              </a:rPr>
              <a:t>The social value of infrastructure </a:t>
            </a:r>
            <a:r>
              <a:rPr b="1" dirty="0">
                <a:solidFill>
                  <a:srgbClr val="282828"/>
                </a:solidFill>
                <a:latin typeface="Calibri"/>
              </a:rPr>
              <a:t>evolves throughout </a:t>
            </a:r>
            <a:r>
              <a:rPr lang="es-ES" b="1" dirty="0" err="1">
                <a:solidFill>
                  <a:srgbClr val="282828"/>
                </a:solidFill>
                <a:latin typeface="Calibri"/>
              </a:rPr>
              <a:t>individuals</a:t>
            </a:r>
            <a:r>
              <a:rPr lang="es-ES" b="1" dirty="0">
                <a:solidFill>
                  <a:srgbClr val="282828"/>
                </a:solidFill>
                <a:latin typeface="Calibri"/>
              </a:rPr>
              <a:t>’</a:t>
            </a:r>
            <a:r>
              <a:rPr b="1" dirty="0">
                <a:solidFill>
                  <a:srgbClr val="282828"/>
                </a:solidFill>
                <a:latin typeface="Calibri"/>
              </a:rPr>
              <a:t> lives</a:t>
            </a:r>
            <a:r>
              <a:rPr lang="es-ES" b="0" dirty="0">
                <a:solidFill>
                  <a:srgbClr val="282828"/>
                </a:solidFill>
                <a:latin typeface="Calibri"/>
              </a:rPr>
              <a:t>,</a:t>
            </a:r>
          </a:p>
          <a:p>
            <a:r>
              <a:rPr lang="en-US" dirty="0"/>
              <a:t>shifting from sustaining daily life to enabling living well.</a:t>
            </a:r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F3715DF-8878-FDB4-9D38-2895FA19D7B3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1EDE5-FF4D-351B-3140-BFA280753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>
            <a:extLst>
              <a:ext uri="{FF2B5EF4-FFF2-40B4-BE49-F238E27FC236}">
                <a16:creationId xmlns:a16="http://schemas.microsoft.com/office/drawing/2014/main" id="{9EF6BBFE-D69C-61CF-A2DE-B843CC8CE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B53B7D-A76F-5BC5-3DA7-413837A78367}"/>
              </a:ext>
            </a:extLst>
          </p:cNvPr>
          <p:cNvSpPr txBox="1"/>
          <p:nvPr/>
        </p:nvSpPr>
        <p:spPr>
          <a:xfrm>
            <a:off x="804672" y="1033271"/>
            <a:ext cx="6949440" cy="59436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>
                <a:solidFill>
                  <a:srgbClr val="1F4E79"/>
                </a:solidFill>
                <a:latin typeface="Calibri"/>
              </a:rPr>
              <a:t>CONCEPTUAL FRAMEWORK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D0B56D-7AA2-AA09-03D8-ED3785DB930E}"/>
              </a:ext>
            </a:extLst>
          </p:cNvPr>
          <p:cNvSpPr txBox="1"/>
          <p:nvPr/>
        </p:nvSpPr>
        <p:spPr>
          <a:xfrm>
            <a:off x="868680" y="1600200"/>
            <a:ext cx="3703320" cy="313932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lang="es-ES" b="1" dirty="0">
                <a:solidFill>
                  <a:srgbClr val="1F4E79"/>
                </a:solidFill>
                <a:latin typeface="Calibri"/>
              </a:rPr>
              <a:t>KEY MESSSAGE</a:t>
            </a:r>
            <a:endParaRPr b="1" dirty="0">
              <a:solidFill>
                <a:srgbClr val="1F4E79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C6B8CD-814A-FFBA-3953-081A5783C46C}"/>
              </a:ext>
            </a:extLst>
          </p:cNvPr>
          <p:cNvSpPr txBox="1"/>
          <p:nvPr/>
        </p:nvSpPr>
        <p:spPr>
          <a:xfrm>
            <a:off x="868680" y="1919289"/>
            <a:ext cx="7178040" cy="1144929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lang="en-US" b="0" dirty="0">
                <a:solidFill>
                  <a:srgbClr val="282828"/>
                </a:solidFill>
                <a:latin typeface="Calibri"/>
              </a:rPr>
              <a:t>•	Infrastructure is </a:t>
            </a:r>
            <a:r>
              <a:rPr lang="en-US" b="1" dirty="0">
                <a:solidFill>
                  <a:srgbClr val="282828"/>
                </a:solidFill>
                <a:latin typeface="Calibri"/>
              </a:rPr>
              <a:t>not gender-neutral</a:t>
            </a:r>
            <a:r>
              <a:rPr lang="en-US" b="0" dirty="0">
                <a:solidFill>
                  <a:srgbClr val="282828"/>
                </a:solidFill>
                <a:latin typeface="Calibri"/>
              </a:rPr>
              <a:t>: women and men use and value it differently due to unequal care responsibilities, mobility patterns and social roles.</a:t>
            </a:r>
          </a:p>
          <a:p>
            <a:r>
              <a:rPr lang="en-US" b="0" dirty="0">
                <a:solidFill>
                  <a:srgbClr val="282828"/>
                </a:solidFill>
                <a:latin typeface="Calibri"/>
              </a:rPr>
              <a:t>•	The relevance of infrastructure changes </a:t>
            </a:r>
            <a:r>
              <a:rPr lang="en-US" b="1" dirty="0">
                <a:solidFill>
                  <a:srgbClr val="282828"/>
                </a:solidFill>
                <a:latin typeface="Calibri"/>
              </a:rPr>
              <a:t>across the life course</a:t>
            </a:r>
            <a:r>
              <a:rPr lang="en-US" b="0" dirty="0">
                <a:solidFill>
                  <a:srgbClr val="282828"/>
                </a:solidFill>
                <a:latin typeface="Calibri"/>
              </a:rPr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5C82220-F037-1B31-C1AC-629F3448BC5B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5707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4672" y="1033271"/>
            <a:ext cx="6949440" cy="390876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lang="es-ES" sz="2300" b="1" dirty="0">
                <a:solidFill>
                  <a:srgbClr val="1F4E79"/>
                </a:solidFill>
                <a:latin typeface="Calibri"/>
              </a:rPr>
              <a:t>FIGURE 1. CONCEPTUAL FRAMEWORK</a:t>
            </a:r>
            <a:endParaRPr sz="2300" b="1" dirty="0">
              <a:solidFill>
                <a:srgbClr val="1F4E79"/>
              </a:solidFill>
              <a:latin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5357D56-72EE-8AEA-51D1-D42A63AA4DF8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800ED83-4A51-FC21-D2C6-48397F296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533" y="1424147"/>
            <a:ext cx="7032396" cy="46879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C45BE-8D37-531F-4840-7013EE3E2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-2.png">
            <a:extLst>
              <a:ext uri="{FF2B5EF4-FFF2-40B4-BE49-F238E27FC236}">
                <a16:creationId xmlns:a16="http://schemas.microsoft.com/office/drawing/2014/main" id="{E0FD32DE-1624-C727-A3E8-26BE25431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E0E1AE-B29B-B06D-9E96-70A97944BDEC}"/>
              </a:ext>
            </a:extLst>
          </p:cNvPr>
          <p:cNvSpPr txBox="1"/>
          <p:nvPr/>
        </p:nvSpPr>
        <p:spPr>
          <a:xfrm>
            <a:off x="804672" y="1033271"/>
            <a:ext cx="6949440" cy="59436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r>
              <a:rPr sz="2300" b="1">
                <a:solidFill>
                  <a:srgbClr val="1F4E79"/>
                </a:solidFill>
                <a:latin typeface="Calibri"/>
              </a:rPr>
              <a:t>HYPOTHESES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040946-9505-D450-C02F-B69A00B45ABF}"/>
              </a:ext>
            </a:extLst>
          </p:cNvPr>
          <p:cNvSpPr txBox="1"/>
          <p:nvPr/>
        </p:nvSpPr>
        <p:spPr>
          <a:xfrm>
            <a:off x="757538" y="1760362"/>
            <a:ext cx="7070103" cy="45011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algn="just"/>
            <a:r>
              <a:rPr lang="en-US" sz="2100" b="1" dirty="0"/>
              <a:t>H1.</a:t>
            </a:r>
            <a:r>
              <a:rPr lang="en-US" sz="2100" dirty="0"/>
              <a:t> Access to everyday life infrastructure </a:t>
            </a:r>
            <a:r>
              <a:rPr lang="en-US" sz="2100" b="1" dirty="0"/>
              <a:t>is positively associated </a:t>
            </a:r>
            <a:r>
              <a:rPr lang="en-US" sz="2100" dirty="0"/>
              <a:t>with individuals’ assessments of their living conditions.</a:t>
            </a:r>
          </a:p>
          <a:p>
            <a:pPr algn="just"/>
            <a:endParaRPr lang="en-US" sz="2100" dirty="0"/>
          </a:p>
          <a:p>
            <a:pPr algn="just"/>
            <a:r>
              <a:rPr lang="en-US" sz="2100" b="1" dirty="0"/>
              <a:t>H2.</a:t>
            </a:r>
            <a:r>
              <a:rPr lang="en-US" sz="2100" dirty="0"/>
              <a:t> The everyday life infrastructure associated with positive assessments of living conditions varies </a:t>
            </a:r>
            <a:r>
              <a:rPr lang="en-US" sz="2100" b="1" dirty="0"/>
              <a:t>by gender</a:t>
            </a:r>
            <a:r>
              <a:rPr lang="en-US" sz="2100" dirty="0"/>
              <a:t>.</a:t>
            </a:r>
            <a:endParaRPr lang="es-ES" sz="2100" dirty="0"/>
          </a:p>
          <a:p>
            <a:pPr algn="just"/>
            <a:endParaRPr lang="es-ES" sz="2100" dirty="0"/>
          </a:p>
          <a:p>
            <a:pPr algn="just"/>
            <a:r>
              <a:rPr lang="en-US" sz="2100" b="1" dirty="0"/>
              <a:t>H3. </a:t>
            </a:r>
            <a:r>
              <a:rPr lang="en-US" sz="2100" dirty="0"/>
              <a:t>The everyday life infrastructure associated with positive assessments of living conditions differs </a:t>
            </a:r>
            <a:r>
              <a:rPr lang="en-US" sz="2100" b="1" dirty="0"/>
              <a:t>across stages of the life course</a:t>
            </a:r>
            <a:r>
              <a:rPr lang="en-US" sz="2100" dirty="0"/>
              <a:t>.</a:t>
            </a:r>
            <a:endParaRPr lang="es-ES" sz="2100" dirty="0"/>
          </a:p>
          <a:p>
            <a:pPr algn="just"/>
            <a:endParaRPr lang="es-ES" sz="2100" dirty="0"/>
          </a:p>
          <a:p>
            <a:pPr algn="just"/>
            <a:r>
              <a:rPr lang="en-US" sz="2100" b="1" dirty="0"/>
              <a:t>H4.</a:t>
            </a:r>
            <a:r>
              <a:rPr lang="en-US" sz="2100" dirty="0"/>
              <a:t> During life course stages </a:t>
            </a:r>
            <a:r>
              <a:rPr lang="en-US" sz="2100" dirty="0" err="1"/>
              <a:t>characterised</a:t>
            </a:r>
            <a:r>
              <a:rPr lang="en-US" sz="2100" dirty="0"/>
              <a:t> by </a:t>
            </a:r>
            <a:r>
              <a:rPr lang="en-US" sz="2100" b="1" dirty="0"/>
              <a:t>intensive care responsibilities, </a:t>
            </a:r>
            <a:r>
              <a:rPr lang="en-US" sz="2100" dirty="0"/>
              <a:t>everyday life infrastructure that sustains daily life is expected to play a particularly salient role in shaping positive assessments of living conditions.</a:t>
            </a:r>
          </a:p>
          <a:p>
            <a:pPr algn="just"/>
            <a:endParaRPr lang="en-US" sz="2100" dirty="0"/>
          </a:p>
          <a:p>
            <a:pPr algn="just"/>
            <a:r>
              <a:rPr lang="en-US" sz="2100" b="1" dirty="0"/>
              <a:t>H5.</a:t>
            </a:r>
            <a:r>
              <a:rPr lang="en-US" sz="2100" dirty="0"/>
              <a:t> In later life course stages, everyday life infrastructure that enables </a:t>
            </a:r>
            <a:r>
              <a:rPr lang="en-US" sz="2100" b="1" dirty="0"/>
              <a:t>autonomy, social participation, leisure and community engagement </a:t>
            </a:r>
            <a:r>
              <a:rPr lang="en-US" sz="2100" dirty="0"/>
              <a:t>is expected to play a particularly salient role in shaping positive assessments of living conditions.</a:t>
            </a:r>
            <a:endParaRPr lang="es-ES" sz="2100" dirty="0"/>
          </a:p>
          <a:p>
            <a:pPr algn="just"/>
            <a:endParaRPr lang="es-ES" dirty="0"/>
          </a:p>
          <a:p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114BA8A-A220-DA7B-A8D0-4A72B1D35E40}"/>
              </a:ext>
            </a:extLst>
          </p:cNvPr>
          <p:cNvSpPr txBox="1"/>
          <p:nvPr/>
        </p:nvSpPr>
        <p:spPr>
          <a:xfrm>
            <a:off x="0" y="9144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1F4E79"/>
                </a:solidFill>
                <a:latin typeface="Calibri"/>
              </a:rPr>
              <a:t>Everyday Life Infrastructure and Well-Being Across the Life Course: </a:t>
            </a:r>
            <a:r>
              <a:rPr lang="en-GB" sz="1200" b="1" dirty="0">
                <a:solidFill>
                  <a:srgbClr val="1F4E79"/>
                </a:solidFill>
                <a:latin typeface="Calibri"/>
              </a:rPr>
              <a:t>Evidence from Access to Care, Health, Mobility and Leisure Services</a:t>
            </a:r>
            <a:r>
              <a:rPr lang="en-US" sz="1200" b="1" dirty="0">
                <a:solidFill>
                  <a:srgbClr val="1F4E79"/>
                </a:solidFill>
                <a:latin typeface="Calibri"/>
              </a:rPr>
              <a:t> </a:t>
            </a:r>
            <a:endParaRPr lang="es-ES" sz="1200" b="1" dirty="0">
              <a:solidFill>
                <a:srgbClr val="1F4E7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1816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</TotalTime>
  <Words>2420</Words>
  <Application>Microsoft Office PowerPoint</Application>
  <PresentationFormat>Presentación en pantalla (4:3)</PresentationFormat>
  <Paragraphs>582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Aptos</vt:lpstr>
      <vt:lpstr>Arial</vt:lpstr>
      <vt:lpstr>Calibri</vt:lpstr>
      <vt:lpstr>Times New Roman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MARTÍNEZ LEÓN, INOCENCIA MARÍA</cp:lastModifiedBy>
  <cp:revision>1</cp:revision>
  <dcterms:created xsi:type="dcterms:W3CDTF">2013-01-27T09:14:16Z</dcterms:created>
  <dcterms:modified xsi:type="dcterms:W3CDTF">2026-06-10T16:24:26Z</dcterms:modified>
  <cp:category/>
</cp:coreProperties>
</file>